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8" r:id="rId5"/>
    <p:sldId id="259" r:id="rId6"/>
    <p:sldId id="270" r:id="rId7"/>
    <p:sldId id="271" r:id="rId8"/>
    <p:sldId id="272" r:id="rId9"/>
    <p:sldId id="273" r:id="rId10"/>
    <p:sldId id="274" r:id="rId11"/>
    <p:sldId id="286" r:id="rId12"/>
    <p:sldId id="288" r:id="rId13"/>
    <p:sldId id="289" r:id="rId14"/>
    <p:sldId id="290" r:id="rId15"/>
    <p:sldId id="291" r:id="rId16"/>
    <p:sldId id="294" r:id="rId17"/>
    <p:sldId id="293" r:id="rId18"/>
    <p:sldId id="277" r:id="rId19"/>
    <p:sldId id="295" r:id="rId20"/>
    <p:sldId id="296"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66E82-D95A-4AC3-AC2B-6FA9457B2FF7}" v="10" dt="2024-10-20T23:05:30.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103" d="100"/>
          <a:sy n="103" d="100"/>
        </p:scale>
        <p:origin x="138"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son, Eric" userId="b6d1a4a6-10f9-4953-9b47-267cdf0fd62c" providerId="ADAL" clId="{43B66E82-D95A-4AC3-AC2B-6FA9457B2FF7}"/>
    <pc:docChg chg="undo custSel addSld delSld modSld sldOrd">
      <pc:chgData name="Davison, Eric" userId="b6d1a4a6-10f9-4953-9b47-267cdf0fd62c" providerId="ADAL" clId="{43B66E82-D95A-4AC3-AC2B-6FA9457B2FF7}" dt="2024-10-20T23:06:11.110" v="9040" actId="20577"/>
      <pc:docMkLst>
        <pc:docMk/>
      </pc:docMkLst>
      <pc:sldChg chg="modSp mod">
        <pc:chgData name="Davison, Eric" userId="b6d1a4a6-10f9-4953-9b47-267cdf0fd62c" providerId="ADAL" clId="{43B66E82-D95A-4AC3-AC2B-6FA9457B2FF7}" dt="2024-10-20T23:06:11.110" v="9040" actId="20577"/>
        <pc:sldMkLst>
          <pc:docMk/>
          <pc:sldMk cId="426508575" sldId="258"/>
        </pc:sldMkLst>
        <pc:spChg chg="mod">
          <ac:chgData name="Davison, Eric" userId="b6d1a4a6-10f9-4953-9b47-267cdf0fd62c" providerId="ADAL" clId="{43B66E82-D95A-4AC3-AC2B-6FA9457B2FF7}" dt="2024-10-20T23:06:11.110" v="9040" actId="20577"/>
          <ac:spMkLst>
            <pc:docMk/>
            <pc:sldMk cId="426508575" sldId="258"/>
            <ac:spMk id="3" creationId="{00000000-0000-0000-0000-000000000000}"/>
          </ac:spMkLst>
        </pc:spChg>
      </pc:sldChg>
      <pc:sldChg chg="modSp mod">
        <pc:chgData name="Davison, Eric" userId="b6d1a4a6-10f9-4953-9b47-267cdf0fd62c" providerId="ADAL" clId="{43B66E82-D95A-4AC3-AC2B-6FA9457B2FF7}" dt="2024-10-20T23:05:30.237" v="9013" actId="20577"/>
        <pc:sldMkLst>
          <pc:docMk/>
          <pc:sldMk cId="2662775365" sldId="268"/>
        </pc:sldMkLst>
        <pc:spChg chg="mod">
          <ac:chgData name="Davison, Eric" userId="b6d1a4a6-10f9-4953-9b47-267cdf0fd62c" providerId="ADAL" clId="{43B66E82-D95A-4AC3-AC2B-6FA9457B2FF7}" dt="2024-10-20T23:05:30.237" v="9013" actId="20577"/>
          <ac:spMkLst>
            <pc:docMk/>
            <pc:sldMk cId="2662775365" sldId="268"/>
            <ac:spMk id="3" creationId="{00000000-0000-0000-0000-000000000000}"/>
          </ac:spMkLst>
        </pc:spChg>
      </pc:sldChg>
      <pc:sldChg chg="addSp delSp del mod">
        <pc:chgData name="Davison, Eric" userId="b6d1a4a6-10f9-4953-9b47-267cdf0fd62c" providerId="ADAL" clId="{43B66E82-D95A-4AC3-AC2B-6FA9457B2FF7}" dt="2024-10-20T21:11:19.244" v="57" actId="47"/>
        <pc:sldMkLst>
          <pc:docMk/>
          <pc:sldMk cId="3040951589" sldId="275"/>
        </pc:sldMkLst>
        <pc:picChg chg="add del">
          <ac:chgData name="Davison, Eric" userId="b6d1a4a6-10f9-4953-9b47-267cdf0fd62c" providerId="ADAL" clId="{43B66E82-D95A-4AC3-AC2B-6FA9457B2FF7}" dt="2024-10-20T21:03:33.494" v="7" actId="478"/>
          <ac:picMkLst>
            <pc:docMk/>
            <pc:sldMk cId="3040951589" sldId="275"/>
            <ac:picMk id="5" creationId="{4CF2D708-6F1D-2DD8-513D-A057C936521F}"/>
          </ac:picMkLst>
        </pc:picChg>
      </pc:sldChg>
      <pc:sldChg chg="new del">
        <pc:chgData name="Davison, Eric" userId="b6d1a4a6-10f9-4953-9b47-267cdf0fd62c" providerId="ADAL" clId="{43B66E82-D95A-4AC3-AC2B-6FA9457B2FF7}" dt="2024-10-20T21:03:15.892" v="5" actId="47"/>
        <pc:sldMkLst>
          <pc:docMk/>
          <pc:sldMk cId="283669870" sldId="276"/>
        </pc:sldMkLst>
      </pc:sldChg>
      <pc:sldChg chg="modSp add del mod ord">
        <pc:chgData name="Davison, Eric" userId="b6d1a4a6-10f9-4953-9b47-267cdf0fd62c" providerId="ADAL" clId="{43B66E82-D95A-4AC3-AC2B-6FA9457B2FF7}" dt="2024-10-20T22:25:12.593" v="5660" actId="47"/>
        <pc:sldMkLst>
          <pc:docMk/>
          <pc:sldMk cId="1447362841" sldId="276"/>
        </pc:sldMkLst>
        <pc:spChg chg="mod">
          <ac:chgData name="Davison, Eric" userId="b6d1a4a6-10f9-4953-9b47-267cdf0fd62c" providerId="ADAL" clId="{43B66E82-D95A-4AC3-AC2B-6FA9457B2FF7}" dt="2024-10-20T21:03:55.661" v="27" actId="20577"/>
          <ac:spMkLst>
            <pc:docMk/>
            <pc:sldMk cId="1447362841" sldId="276"/>
            <ac:spMk id="2" creationId="{00000000-0000-0000-0000-000000000000}"/>
          </ac:spMkLst>
        </pc:spChg>
      </pc:sldChg>
      <pc:sldChg chg="new del">
        <pc:chgData name="Davison, Eric" userId="b6d1a4a6-10f9-4953-9b47-267cdf0fd62c" providerId="ADAL" clId="{43B66E82-D95A-4AC3-AC2B-6FA9457B2FF7}" dt="2024-10-20T21:03:10.095" v="3" actId="47"/>
        <pc:sldMkLst>
          <pc:docMk/>
          <pc:sldMk cId="2915227730" sldId="276"/>
        </pc:sldMkLst>
      </pc:sldChg>
      <pc:sldChg chg="new del">
        <pc:chgData name="Davison, Eric" userId="b6d1a4a6-10f9-4953-9b47-267cdf0fd62c" providerId="ADAL" clId="{43B66E82-D95A-4AC3-AC2B-6FA9457B2FF7}" dt="2024-10-20T21:02:47.138" v="1" actId="47"/>
        <pc:sldMkLst>
          <pc:docMk/>
          <pc:sldMk cId="3676571886" sldId="276"/>
        </pc:sldMkLst>
      </pc:sldChg>
      <pc:sldChg chg="modSp add mod">
        <pc:chgData name="Davison, Eric" userId="b6d1a4a6-10f9-4953-9b47-267cdf0fd62c" providerId="ADAL" clId="{43B66E82-D95A-4AC3-AC2B-6FA9457B2FF7}" dt="2024-10-20T22:27:08.374" v="5835" actId="20577"/>
        <pc:sldMkLst>
          <pc:docMk/>
          <pc:sldMk cId="1283007258" sldId="277"/>
        </pc:sldMkLst>
        <pc:spChg chg="mod">
          <ac:chgData name="Davison, Eric" userId="b6d1a4a6-10f9-4953-9b47-267cdf0fd62c" providerId="ADAL" clId="{43B66E82-D95A-4AC3-AC2B-6FA9457B2FF7}" dt="2024-10-20T22:27:08.374" v="5835" actId="20577"/>
          <ac:spMkLst>
            <pc:docMk/>
            <pc:sldMk cId="1283007258" sldId="277"/>
            <ac:spMk id="2" creationId="{00000000-0000-0000-0000-000000000000}"/>
          </ac:spMkLst>
        </pc:spChg>
      </pc:sldChg>
      <pc:sldChg chg="modSp new del mod">
        <pc:chgData name="Davison, Eric" userId="b6d1a4a6-10f9-4953-9b47-267cdf0fd62c" providerId="ADAL" clId="{43B66E82-D95A-4AC3-AC2B-6FA9457B2FF7}" dt="2024-10-20T21:11:43.797" v="61" actId="47"/>
        <pc:sldMkLst>
          <pc:docMk/>
          <pc:sldMk cId="1721597676" sldId="278"/>
        </pc:sldMkLst>
        <pc:spChg chg="mod">
          <ac:chgData name="Davison, Eric" userId="b6d1a4a6-10f9-4953-9b47-267cdf0fd62c" providerId="ADAL" clId="{43B66E82-D95A-4AC3-AC2B-6FA9457B2FF7}" dt="2024-10-20T21:11:41.711" v="60" actId="14100"/>
          <ac:spMkLst>
            <pc:docMk/>
            <pc:sldMk cId="1721597676" sldId="278"/>
            <ac:spMk id="2" creationId="{DFC30397-79DA-83AB-4220-6C78F33E92A3}"/>
          </ac:spMkLst>
        </pc:spChg>
      </pc:sldChg>
      <pc:sldChg chg="modSp new del mod">
        <pc:chgData name="Davison, Eric" userId="b6d1a4a6-10f9-4953-9b47-267cdf0fd62c" providerId="ADAL" clId="{43B66E82-D95A-4AC3-AC2B-6FA9457B2FF7}" dt="2024-10-20T21:31:40.375" v="1108" actId="47"/>
        <pc:sldMkLst>
          <pc:docMk/>
          <pc:sldMk cId="4287931499" sldId="278"/>
        </pc:sldMkLst>
        <pc:spChg chg="mod">
          <ac:chgData name="Davison, Eric" userId="b6d1a4a6-10f9-4953-9b47-267cdf0fd62c" providerId="ADAL" clId="{43B66E82-D95A-4AC3-AC2B-6FA9457B2FF7}" dt="2024-10-20T21:21:59.505" v="95" actId="20577"/>
          <ac:spMkLst>
            <pc:docMk/>
            <pc:sldMk cId="4287931499" sldId="278"/>
            <ac:spMk id="2" creationId="{FC26D58A-C368-17D0-C676-2071BFA7C4BB}"/>
          </ac:spMkLst>
        </pc:spChg>
        <pc:spChg chg="mod">
          <ac:chgData name="Davison, Eric" userId="b6d1a4a6-10f9-4953-9b47-267cdf0fd62c" providerId="ADAL" clId="{43B66E82-D95A-4AC3-AC2B-6FA9457B2FF7}" dt="2024-10-20T21:29:34.497" v="1074" actId="20577"/>
          <ac:spMkLst>
            <pc:docMk/>
            <pc:sldMk cId="4287931499" sldId="278"/>
            <ac:spMk id="3" creationId="{9B843C74-F227-6786-3F8F-B0EF87ADDEC7}"/>
          </ac:spMkLst>
        </pc:spChg>
      </pc:sldChg>
      <pc:sldChg chg="modSp new del mod">
        <pc:chgData name="Davison, Eric" userId="b6d1a4a6-10f9-4953-9b47-267cdf0fd62c" providerId="ADAL" clId="{43B66E82-D95A-4AC3-AC2B-6FA9457B2FF7}" dt="2024-10-20T21:32:47.360" v="1453" actId="2696"/>
        <pc:sldMkLst>
          <pc:docMk/>
          <pc:sldMk cId="3084686686" sldId="279"/>
        </pc:sldMkLst>
        <pc:spChg chg="mod">
          <ac:chgData name="Davison, Eric" userId="b6d1a4a6-10f9-4953-9b47-267cdf0fd62c" providerId="ADAL" clId="{43B66E82-D95A-4AC3-AC2B-6FA9457B2FF7}" dt="2024-10-20T21:26:32.686" v="637" actId="20577"/>
          <ac:spMkLst>
            <pc:docMk/>
            <pc:sldMk cId="3084686686" sldId="279"/>
            <ac:spMk id="2" creationId="{1FD20E34-7ED6-1CCE-EEA6-927D08EE63F0}"/>
          </ac:spMkLst>
        </pc:spChg>
        <pc:spChg chg="mod">
          <ac:chgData name="Davison, Eric" userId="b6d1a4a6-10f9-4953-9b47-267cdf0fd62c" providerId="ADAL" clId="{43B66E82-D95A-4AC3-AC2B-6FA9457B2FF7}" dt="2024-10-20T21:32:43.837" v="1452" actId="5793"/>
          <ac:spMkLst>
            <pc:docMk/>
            <pc:sldMk cId="3084686686" sldId="279"/>
            <ac:spMk id="3" creationId="{398068EF-FB4C-7CC8-6FB6-319B06C6053B}"/>
          </ac:spMkLst>
        </pc:spChg>
      </pc:sldChg>
      <pc:sldChg chg="new del">
        <pc:chgData name="Davison, Eric" userId="b6d1a4a6-10f9-4953-9b47-267cdf0fd62c" providerId="ADAL" clId="{43B66E82-D95A-4AC3-AC2B-6FA9457B2FF7}" dt="2024-10-20T21:31:48.523" v="1110" actId="47"/>
        <pc:sldMkLst>
          <pc:docMk/>
          <pc:sldMk cId="710070508" sldId="280"/>
        </pc:sldMkLst>
      </pc:sldChg>
      <pc:sldChg chg="new del">
        <pc:chgData name="Davison, Eric" userId="b6d1a4a6-10f9-4953-9b47-267cdf0fd62c" providerId="ADAL" clId="{43B66E82-D95A-4AC3-AC2B-6FA9457B2FF7}" dt="2024-10-20T21:31:49.660" v="1111" actId="47"/>
        <pc:sldMkLst>
          <pc:docMk/>
          <pc:sldMk cId="1708568021" sldId="281"/>
        </pc:sldMkLst>
      </pc:sldChg>
      <pc:sldChg chg="new del">
        <pc:chgData name="Davison, Eric" userId="b6d1a4a6-10f9-4953-9b47-267cdf0fd62c" providerId="ADAL" clId="{43B66E82-D95A-4AC3-AC2B-6FA9457B2FF7}" dt="2024-10-20T21:31:50.654" v="1112" actId="47"/>
        <pc:sldMkLst>
          <pc:docMk/>
          <pc:sldMk cId="907206100" sldId="282"/>
        </pc:sldMkLst>
      </pc:sldChg>
      <pc:sldChg chg="new del">
        <pc:chgData name="Davison, Eric" userId="b6d1a4a6-10f9-4953-9b47-267cdf0fd62c" providerId="ADAL" clId="{43B66E82-D95A-4AC3-AC2B-6FA9457B2FF7}" dt="2024-10-20T21:31:51.624" v="1113" actId="47"/>
        <pc:sldMkLst>
          <pc:docMk/>
          <pc:sldMk cId="2817762806" sldId="283"/>
        </pc:sldMkLst>
      </pc:sldChg>
      <pc:sldChg chg="new del">
        <pc:chgData name="Davison, Eric" userId="b6d1a4a6-10f9-4953-9b47-267cdf0fd62c" providerId="ADAL" clId="{43B66E82-D95A-4AC3-AC2B-6FA9457B2FF7}" dt="2024-10-20T21:31:52.536" v="1114" actId="47"/>
        <pc:sldMkLst>
          <pc:docMk/>
          <pc:sldMk cId="1739281475" sldId="284"/>
        </pc:sldMkLst>
      </pc:sldChg>
      <pc:sldChg chg="new del">
        <pc:chgData name="Davison, Eric" userId="b6d1a4a6-10f9-4953-9b47-267cdf0fd62c" providerId="ADAL" clId="{43B66E82-D95A-4AC3-AC2B-6FA9457B2FF7}" dt="2024-10-20T21:31:53.637" v="1115" actId="47"/>
        <pc:sldMkLst>
          <pc:docMk/>
          <pc:sldMk cId="3475232151" sldId="285"/>
        </pc:sldMkLst>
      </pc:sldChg>
      <pc:sldChg chg="modSp new mod">
        <pc:chgData name="Davison, Eric" userId="b6d1a4a6-10f9-4953-9b47-267cdf0fd62c" providerId="ADAL" clId="{43B66E82-D95A-4AC3-AC2B-6FA9457B2FF7}" dt="2024-10-20T21:48:04.868" v="3083" actId="14100"/>
        <pc:sldMkLst>
          <pc:docMk/>
          <pc:sldMk cId="2825827759" sldId="286"/>
        </pc:sldMkLst>
        <pc:spChg chg="mod">
          <ac:chgData name="Davison, Eric" userId="b6d1a4a6-10f9-4953-9b47-267cdf0fd62c" providerId="ADAL" clId="{43B66E82-D95A-4AC3-AC2B-6FA9457B2FF7}" dt="2024-10-20T21:31:01.570" v="1092" actId="20577"/>
          <ac:spMkLst>
            <pc:docMk/>
            <pc:sldMk cId="2825827759" sldId="286"/>
            <ac:spMk id="2" creationId="{69B1DF14-D893-F7FF-A342-B9EA2000D0DF}"/>
          </ac:spMkLst>
        </pc:spChg>
        <pc:spChg chg="mod">
          <ac:chgData name="Davison, Eric" userId="b6d1a4a6-10f9-4953-9b47-267cdf0fd62c" providerId="ADAL" clId="{43B66E82-D95A-4AC3-AC2B-6FA9457B2FF7}" dt="2024-10-20T21:31:07.005" v="1096" actId="20577"/>
          <ac:spMkLst>
            <pc:docMk/>
            <pc:sldMk cId="2825827759" sldId="286"/>
            <ac:spMk id="3" creationId="{8BCB40A9-7B24-998C-4619-FFB864F0DD33}"/>
          </ac:spMkLst>
        </pc:spChg>
        <pc:spChg chg="mod">
          <ac:chgData name="Davison, Eric" userId="b6d1a4a6-10f9-4953-9b47-267cdf0fd62c" providerId="ADAL" clId="{43B66E82-D95A-4AC3-AC2B-6FA9457B2FF7}" dt="2024-10-20T21:48:04.868" v="3083" actId="14100"/>
          <ac:spMkLst>
            <pc:docMk/>
            <pc:sldMk cId="2825827759" sldId="286"/>
            <ac:spMk id="4" creationId="{2853AB89-35A5-260E-3627-EB3E04360E75}"/>
          </ac:spMkLst>
        </pc:spChg>
        <pc:spChg chg="mod">
          <ac:chgData name="Davison, Eric" userId="b6d1a4a6-10f9-4953-9b47-267cdf0fd62c" providerId="ADAL" clId="{43B66E82-D95A-4AC3-AC2B-6FA9457B2FF7}" dt="2024-10-20T21:31:14.709" v="1099" actId="20577"/>
          <ac:spMkLst>
            <pc:docMk/>
            <pc:sldMk cId="2825827759" sldId="286"/>
            <ac:spMk id="5" creationId="{28C45783-31A8-C0B5-1F7D-DA474B49593F}"/>
          </ac:spMkLst>
        </pc:spChg>
        <pc:spChg chg="mod">
          <ac:chgData name="Davison, Eric" userId="b6d1a4a6-10f9-4953-9b47-267cdf0fd62c" providerId="ADAL" clId="{43B66E82-D95A-4AC3-AC2B-6FA9457B2FF7}" dt="2024-10-20T21:31:33.856" v="1107"/>
          <ac:spMkLst>
            <pc:docMk/>
            <pc:sldMk cId="2825827759" sldId="286"/>
            <ac:spMk id="6" creationId="{0C4F77C1-8AFF-9B73-1001-680B7715486A}"/>
          </ac:spMkLst>
        </pc:spChg>
      </pc:sldChg>
      <pc:sldChg chg="modSp add del mod ord">
        <pc:chgData name="Davison, Eric" userId="b6d1a4a6-10f9-4953-9b47-267cdf0fd62c" providerId="ADAL" clId="{43B66E82-D95A-4AC3-AC2B-6FA9457B2FF7}" dt="2024-10-20T21:48:37.526" v="3084" actId="47"/>
        <pc:sldMkLst>
          <pc:docMk/>
          <pc:sldMk cId="625250503" sldId="287"/>
        </pc:sldMkLst>
        <pc:spChg chg="mod">
          <ac:chgData name="Davison, Eric" userId="b6d1a4a6-10f9-4953-9b47-267cdf0fd62c" providerId="ADAL" clId="{43B66E82-D95A-4AC3-AC2B-6FA9457B2FF7}" dt="2024-10-20T21:46:17.184" v="3060" actId="20577"/>
          <ac:spMkLst>
            <pc:docMk/>
            <pc:sldMk cId="625250503" sldId="287"/>
            <ac:spMk id="2" creationId="{69B1DF14-D893-F7FF-A342-B9EA2000D0DF}"/>
          </ac:spMkLst>
        </pc:spChg>
        <pc:spChg chg="mod">
          <ac:chgData name="Davison, Eric" userId="b6d1a4a6-10f9-4953-9b47-267cdf0fd62c" providerId="ADAL" clId="{43B66E82-D95A-4AC3-AC2B-6FA9457B2FF7}" dt="2024-10-20T21:39:17.626" v="1908" actId="20577"/>
          <ac:spMkLst>
            <pc:docMk/>
            <pc:sldMk cId="625250503" sldId="287"/>
            <ac:spMk id="4" creationId="{2853AB89-35A5-260E-3627-EB3E04360E75}"/>
          </ac:spMkLst>
        </pc:spChg>
        <pc:spChg chg="mod">
          <ac:chgData name="Davison, Eric" userId="b6d1a4a6-10f9-4953-9b47-267cdf0fd62c" providerId="ADAL" clId="{43B66E82-D95A-4AC3-AC2B-6FA9457B2FF7}" dt="2024-10-20T21:40:42.090" v="2139" actId="20577"/>
          <ac:spMkLst>
            <pc:docMk/>
            <pc:sldMk cId="625250503" sldId="287"/>
            <ac:spMk id="6" creationId="{0C4F77C1-8AFF-9B73-1001-680B7715486A}"/>
          </ac:spMkLst>
        </pc:spChg>
      </pc:sldChg>
      <pc:sldChg chg="modSp new mod ord">
        <pc:chgData name="Davison, Eric" userId="b6d1a4a6-10f9-4953-9b47-267cdf0fd62c" providerId="ADAL" clId="{43B66E82-D95A-4AC3-AC2B-6FA9457B2FF7}" dt="2024-10-20T21:48:40.523" v="3086" actId="20577"/>
        <pc:sldMkLst>
          <pc:docMk/>
          <pc:sldMk cId="39641333" sldId="288"/>
        </pc:sldMkLst>
        <pc:spChg chg="mod">
          <ac:chgData name="Davison, Eric" userId="b6d1a4a6-10f9-4953-9b47-267cdf0fd62c" providerId="ADAL" clId="{43B66E82-D95A-4AC3-AC2B-6FA9457B2FF7}" dt="2024-10-20T21:48:40.523" v="3086" actId="20577"/>
          <ac:spMkLst>
            <pc:docMk/>
            <pc:sldMk cId="39641333" sldId="288"/>
            <ac:spMk id="2" creationId="{ED9E87ED-EA5E-B421-9301-4609DE229215}"/>
          </ac:spMkLst>
        </pc:spChg>
        <pc:spChg chg="mod">
          <ac:chgData name="Davison, Eric" userId="b6d1a4a6-10f9-4953-9b47-267cdf0fd62c" providerId="ADAL" clId="{43B66E82-D95A-4AC3-AC2B-6FA9457B2FF7}" dt="2024-10-20T21:38:42.898" v="1863" actId="20577"/>
          <ac:spMkLst>
            <pc:docMk/>
            <pc:sldMk cId="39641333" sldId="288"/>
            <ac:spMk id="3" creationId="{859DBA97-3888-D720-4270-1597F2287569}"/>
          </ac:spMkLst>
        </pc:spChg>
        <pc:spChg chg="mod">
          <ac:chgData name="Davison, Eric" userId="b6d1a4a6-10f9-4953-9b47-267cdf0fd62c" providerId="ADAL" clId="{43B66E82-D95A-4AC3-AC2B-6FA9457B2FF7}" dt="2024-10-20T21:43:04.374" v="2719" actId="27636"/>
          <ac:spMkLst>
            <pc:docMk/>
            <pc:sldMk cId="39641333" sldId="288"/>
            <ac:spMk id="4" creationId="{751DF2ED-013B-ACA1-63C9-CB3218DD8968}"/>
          </ac:spMkLst>
        </pc:spChg>
        <pc:spChg chg="mod">
          <ac:chgData name="Davison, Eric" userId="b6d1a4a6-10f9-4953-9b47-267cdf0fd62c" providerId="ADAL" clId="{43B66E82-D95A-4AC3-AC2B-6FA9457B2FF7}" dt="2024-10-20T21:38:45.134" v="1866" actId="20577"/>
          <ac:spMkLst>
            <pc:docMk/>
            <pc:sldMk cId="39641333" sldId="288"/>
            <ac:spMk id="5" creationId="{A40D22B5-DE3D-AA99-B0E7-90F44637DD1F}"/>
          </ac:spMkLst>
        </pc:spChg>
        <pc:spChg chg="mod">
          <ac:chgData name="Davison, Eric" userId="b6d1a4a6-10f9-4953-9b47-267cdf0fd62c" providerId="ADAL" clId="{43B66E82-D95A-4AC3-AC2B-6FA9457B2FF7}" dt="2024-10-20T21:44:21.424" v="2962" actId="20577"/>
          <ac:spMkLst>
            <pc:docMk/>
            <pc:sldMk cId="39641333" sldId="288"/>
            <ac:spMk id="6" creationId="{EF267B91-CC09-7793-B898-395980B528AE}"/>
          </ac:spMkLst>
        </pc:spChg>
      </pc:sldChg>
      <pc:sldChg chg="modSp new mod">
        <pc:chgData name="Davison, Eric" userId="b6d1a4a6-10f9-4953-9b47-267cdf0fd62c" providerId="ADAL" clId="{43B66E82-D95A-4AC3-AC2B-6FA9457B2FF7}" dt="2024-10-20T22:10:56.862" v="4294" actId="20577"/>
        <pc:sldMkLst>
          <pc:docMk/>
          <pc:sldMk cId="2657065405" sldId="289"/>
        </pc:sldMkLst>
        <pc:spChg chg="mod">
          <ac:chgData name="Davison, Eric" userId="b6d1a4a6-10f9-4953-9b47-267cdf0fd62c" providerId="ADAL" clId="{43B66E82-D95A-4AC3-AC2B-6FA9457B2FF7}" dt="2024-10-20T22:05:12.522" v="3702" actId="20577"/>
          <ac:spMkLst>
            <pc:docMk/>
            <pc:sldMk cId="2657065405" sldId="289"/>
            <ac:spMk id="2" creationId="{F34D387B-D85C-5039-EB2B-16BE151BEBD8}"/>
          </ac:spMkLst>
        </pc:spChg>
        <pc:spChg chg="mod">
          <ac:chgData name="Davison, Eric" userId="b6d1a4a6-10f9-4953-9b47-267cdf0fd62c" providerId="ADAL" clId="{43B66E82-D95A-4AC3-AC2B-6FA9457B2FF7}" dt="2024-10-20T22:06:17.153" v="3758" actId="20577"/>
          <ac:spMkLst>
            <pc:docMk/>
            <pc:sldMk cId="2657065405" sldId="289"/>
            <ac:spMk id="3" creationId="{CB8DB7B2-E0D2-6205-4928-00B4790E5D53}"/>
          </ac:spMkLst>
        </pc:spChg>
        <pc:spChg chg="mod">
          <ac:chgData name="Davison, Eric" userId="b6d1a4a6-10f9-4953-9b47-267cdf0fd62c" providerId="ADAL" clId="{43B66E82-D95A-4AC3-AC2B-6FA9457B2FF7}" dt="2024-10-20T22:09:03.322" v="4067" actId="20577"/>
          <ac:spMkLst>
            <pc:docMk/>
            <pc:sldMk cId="2657065405" sldId="289"/>
            <ac:spMk id="4" creationId="{37C475B2-5A36-D05D-E21D-264F75011BFC}"/>
          </ac:spMkLst>
        </pc:spChg>
        <pc:spChg chg="mod">
          <ac:chgData name="Davison, Eric" userId="b6d1a4a6-10f9-4953-9b47-267cdf0fd62c" providerId="ADAL" clId="{43B66E82-D95A-4AC3-AC2B-6FA9457B2FF7}" dt="2024-10-20T22:06:21.199" v="3761" actId="20577"/>
          <ac:spMkLst>
            <pc:docMk/>
            <pc:sldMk cId="2657065405" sldId="289"/>
            <ac:spMk id="5" creationId="{5C2DAD24-A642-BB54-B935-7F0EC3E7E862}"/>
          </ac:spMkLst>
        </pc:spChg>
        <pc:spChg chg="mod">
          <ac:chgData name="Davison, Eric" userId="b6d1a4a6-10f9-4953-9b47-267cdf0fd62c" providerId="ADAL" clId="{43B66E82-D95A-4AC3-AC2B-6FA9457B2FF7}" dt="2024-10-20T22:10:56.862" v="4294" actId="20577"/>
          <ac:spMkLst>
            <pc:docMk/>
            <pc:sldMk cId="2657065405" sldId="289"/>
            <ac:spMk id="6" creationId="{FD9226E6-F343-E326-23B2-21A6D87C349E}"/>
          </ac:spMkLst>
        </pc:spChg>
      </pc:sldChg>
      <pc:sldChg chg="modSp new mod">
        <pc:chgData name="Davison, Eric" userId="b6d1a4a6-10f9-4953-9b47-267cdf0fd62c" providerId="ADAL" clId="{43B66E82-D95A-4AC3-AC2B-6FA9457B2FF7}" dt="2024-10-20T22:14:15.868" v="4731" actId="20577"/>
        <pc:sldMkLst>
          <pc:docMk/>
          <pc:sldMk cId="1633957230" sldId="290"/>
        </pc:sldMkLst>
        <pc:spChg chg="mod">
          <ac:chgData name="Davison, Eric" userId="b6d1a4a6-10f9-4953-9b47-267cdf0fd62c" providerId="ADAL" clId="{43B66E82-D95A-4AC3-AC2B-6FA9457B2FF7}" dt="2024-10-20T22:05:15.054" v="3704" actId="20577"/>
          <ac:spMkLst>
            <pc:docMk/>
            <pc:sldMk cId="1633957230" sldId="290"/>
            <ac:spMk id="2" creationId="{E72E714A-A444-F548-7825-4A3BA3DC73EF}"/>
          </ac:spMkLst>
        </pc:spChg>
        <pc:spChg chg="mod">
          <ac:chgData name="Davison, Eric" userId="b6d1a4a6-10f9-4953-9b47-267cdf0fd62c" providerId="ADAL" clId="{43B66E82-D95A-4AC3-AC2B-6FA9457B2FF7}" dt="2024-10-20T22:06:24.496" v="3765" actId="20577"/>
          <ac:spMkLst>
            <pc:docMk/>
            <pc:sldMk cId="1633957230" sldId="290"/>
            <ac:spMk id="3" creationId="{54E7819E-BBED-E883-B783-305D220DB11C}"/>
          </ac:spMkLst>
        </pc:spChg>
        <pc:spChg chg="mod">
          <ac:chgData name="Davison, Eric" userId="b6d1a4a6-10f9-4953-9b47-267cdf0fd62c" providerId="ADAL" clId="{43B66E82-D95A-4AC3-AC2B-6FA9457B2FF7}" dt="2024-10-20T22:12:24.047" v="4506" actId="20577"/>
          <ac:spMkLst>
            <pc:docMk/>
            <pc:sldMk cId="1633957230" sldId="290"/>
            <ac:spMk id="4" creationId="{D2B87731-1B64-FE48-6D35-8492983DC8C5}"/>
          </ac:spMkLst>
        </pc:spChg>
        <pc:spChg chg="mod">
          <ac:chgData name="Davison, Eric" userId="b6d1a4a6-10f9-4953-9b47-267cdf0fd62c" providerId="ADAL" clId="{43B66E82-D95A-4AC3-AC2B-6FA9457B2FF7}" dt="2024-10-20T22:06:26.511" v="3768" actId="20577"/>
          <ac:spMkLst>
            <pc:docMk/>
            <pc:sldMk cId="1633957230" sldId="290"/>
            <ac:spMk id="5" creationId="{C0D63B61-15FC-6B30-5E54-6E83BD59E4A5}"/>
          </ac:spMkLst>
        </pc:spChg>
        <pc:spChg chg="mod">
          <ac:chgData name="Davison, Eric" userId="b6d1a4a6-10f9-4953-9b47-267cdf0fd62c" providerId="ADAL" clId="{43B66E82-D95A-4AC3-AC2B-6FA9457B2FF7}" dt="2024-10-20T22:14:15.868" v="4731" actId="20577"/>
          <ac:spMkLst>
            <pc:docMk/>
            <pc:sldMk cId="1633957230" sldId="290"/>
            <ac:spMk id="6" creationId="{B58F34F3-E928-F248-DBDA-6826A78D80A6}"/>
          </ac:spMkLst>
        </pc:spChg>
      </pc:sldChg>
      <pc:sldChg chg="modSp add mod">
        <pc:chgData name="Davison, Eric" userId="b6d1a4a6-10f9-4953-9b47-267cdf0fd62c" providerId="ADAL" clId="{43B66E82-D95A-4AC3-AC2B-6FA9457B2FF7}" dt="2024-10-20T22:16:41.838" v="5098" actId="20577"/>
        <pc:sldMkLst>
          <pc:docMk/>
          <pc:sldMk cId="2158591314" sldId="291"/>
        </pc:sldMkLst>
        <pc:spChg chg="mod">
          <ac:chgData name="Davison, Eric" userId="b6d1a4a6-10f9-4953-9b47-267cdf0fd62c" providerId="ADAL" clId="{43B66E82-D95A-4AC3-AC2B-6FA9457B2FF7}" dt="2024-10-20T22:05:22.607" v="3707" actId="20577"/>
          <ac:spMkLst>
            <pc:docMk/>
            <pc:sldMk cId="2158591314" sldId="291"/>
            <ac:spMk id="2" creationId="{E72E714A-A444-F548-7825-4A3BA3DC73EF}"/>
          </ac:spMkLst>
        </pc:spChg>
        <pc:spChg chg="mod">
          <ac:chgData name="Davison, Eric" userId="b6d1a4a6-10f9-4953-9b47-267cdf0fd62c" providerId="ADAL" clId="{43B66E82-D95A-4AC3-AC2B-6FA9457B2FF7}" dt="2024-10-20T22:06:29.695" v="3772" actId="20577"/>
          <ac:spMkLst>
            <pc:docMk/>
            <pc:sldMk cId="2158591314" sldId="291"/>
            <ac:spMk id="3" creationId="{54E7819E-BBED-E883-B783-305D220DB11C}"/>
          </ac:spMkLst>
        </pc:spChg>
        <pc:spChg chg="mod">
          <ac:chgData name="Davison, Eric" userId="b6d1a4a6-10f9-4953-9b47-267cdf0fd62c" providerId="ADAL" clId="{43B66E82-D95A-4AC3-AC2B-6FA9457B2FF7}" dt="2024-10-20T22:15:21.622" v="4876" actId="20577"/>
          <ac:spMkLst>
            <pc:docMk/>
            <pc:sldMk cId="2158591314" sldId="291"/>
            <ac:spMk id="4" creationId="{D2B87731-1B64-FE48-6D35-8492983DC8C5}"/>
          </ac:spMkLst>
        </pc:spChg>
        <pc:spChg chg="mod">
          <ac:chgData name="Davison, Eric" userId="b6d1a4a6-10f9-4953-9b47-267cdf0fd62c" providerId="ADAL" clId="{43B66E82-D95A-4AC3-AC2B-6FA9457B2FF7}" dt="2024-10-20T22:06:31.702" v="3775" actId="20577"/>
          <ac:spMkLst>
            <pc:docMk/>
            <pc:sldMk cId="2158591314" sldId="291"/>
            <ac:spMk id="5" creationId="{C0D63B61-15FC-6B30-5E54-6E83BD59E4A5}"/>
          </ac:spMkLst>
        </pc:spChg>
        <pc:spChg chg="mod">
          <ac:chgData name="Davison, Eric" userId="b6d1a4a6-10f9-4953-9b47-267cdf0fd62c" providerId="ADAL" clId="{43B66E82-D95A-4AC3-AC2B-6FA9457B2FF7}" dt="2024-10-20T22:16:41.838" v="5098" actId="20577"/>
          <ac:spMkLst>
            <pc:docMk/>
            <pc:sldMk cId="2158591314" sldId="291"/>
            <ac:spMk id="6" creationId="{B58F34F3-E928-F248-DBDA-6826A78D80A6}"/>
          </ac:spMkLst>
        </pc:spChg>
      </pc:sldChg>
      <pc:sldChg chg="modSp new del mod">
        <pc:chgData name="Davison, Eric" userId="b6d1a4a6-10f9-4953-9b47-267cdf0fd62c" providerId="ADAL" clId="{43B66E82-D95A-4AC3-AC2B-6FA9457B2FF7}" dt="2024-10-20T22:05:07.797" v="3700" actId="47"/>
        <pc:sldMkLst>
          <pc:docMk/>
          <pc:sldMk cId="3991092164" sldId="292"/>
        </pc:sldMkLst>
        <pc:spChg chg="mod">
          <ac:chgData name="Davison, Eric" userId="b6d1a4a6-10f9-4953-9b47-267cdf0fd62c" providerId="ADAL" clId="{43B66E82-D95A-4AC3-AC2B-6FA9457B2FF7}" dt="2024-10-20T21:50:57.670" v="3111" actId="20577"/>
          <ac:spMkLst>
            <pc:docMk/>
            <pc:sldMk cId="3991092164" sldId="292"/>
            <ac:spMk id="2" creationId="{78AE03D7-97BC-253C-5309-C3D603C149FA}"/>
          </ac:spMkLst>
        </pc:spChg>
        <pc:spChg chg="mod">
          <ac:chgData name="Davison, Eric" userId="b6d1a4a6-10f9-4953-9b47-267cdf0fd62c" providerId="ADAL" clId="{43B66E82-D95A-4AC3-AC2B-6FA9457B2FF7}" dt="2024-10-20T22:04:22.512" v="3692" actId="20577"/>
          <ac:spMkLst>
            <pc:docMk/>
            <pc:sldMk cId="3991092164" sldId="292"/>
            <ac:spMk id="3" creationId="{3C3DD101-75E3-D778-9847-652CFA6D492C}"/>
          </ac:spMkLst>
        </pc:spChg>
        <pc:spChg chg="mod">
          <ac:chgData name="Davison, Eric" userId="b6d1a4a6-10f9-4953-9b47-267cdf0fd62c" providerId="ADAL" clId="{43B66E82-D95A-4AC3-AC2B-6FA9457B2FF7}" dt="2024-10-20T22:04:26.937" v="3699" actId="20577"/>
          <ac:spMkLst>
            <pc:docMk/>
            <pc:sldMk cId="3991092164" sldId="292"/>
            <ac:spMk id="5" creationId="{490524C2-8A4D-2AEF-A2BB-B3143A25EA2F}"/>
          </ac:spMkLst>
        </pc:spChg>
      </pc:sldChg>
      <pc:sldChg chg="addSp delSp modSp new mod setBg">
        <pc:chgData name="Davison, Eric" userId="b6d1a4a6-10f9-4953-9b47-267cdf0fd62c" providerId="ADAL" clId="{43B66E82-D95A-4AC3-AC2B-6FA9457B2FF7}" dt="2024-10-20T22:34:16.229" v="6343" actId="20577"/>
        <pc:sldMkLst>
          <pc:docMk/>
          <pc:sldMk cId="1720861855" sldId="293"/>
        </pc:sldMkLst>
        <pc:spChg chg="mod">
          <ac:chgData name="Davison, Eric" userId="b6d1a4a6-10f9-4953-9b47-267cdf0fd62c" providerId="ADAL" clId="{43B66E82-D95A-4AC3-AC2B-6FA9457B2FF7}" dt="2024-10-20T22:02:41.091" v="3668" actId="26606"/>
          <ac:spMkLst>
            <pc:docMk/>
            <pc:sldMk cId="1720861855" sldId="293"/>
            <ac:spMk id="2" creationId="{C1246A87-1A94-AB0A-5B9B-EBBC00F32A85}"/>
          </ac:spMkLst>
        </pc:spChg>
        <pc:spChg chg="del">
          <ac:chgData name="Davison, Eric" userId="b6d1a4a6-10f9-4953-9b47-267cdf0fd62c" providerId="ADAL" clId="{43B66E82-D95A-4AC3-AC2B-6FA9457B2FF7}" dt="2024-10-20T22:02:27.398" v="3667" actId="931"/>
          <ac:spMkLst>
            <pc:docMk/>
            <pc:sldMk cId="1720861855" sldId="293"/>
            <ac:spMk id="3" creationId="{5083CDDE-91E8-A7B2-CC88-7EBE2B1E8E47}"/>
          </ac:spMkLst>
        </pc:spChg>
        <pc:spChg chg="mod">
          <ac:chgData name="Davison, Eric" userId="b6d1a4a6-10f9-4953-9b47-267cdf0fd62c" providerId="ADAL" clId="{43B66E82-D95A-4AC3-AC2B-6FA9457B2FF7}" dt="2024-10-20T22:34:16.229" v="6343" actId="20577"/>
          <ac:spMkLst>
            <pc:docMk/>
            <pc:sldMk cId="1720861855" sldId="293"/>
            <ac:spMk id="4" creationId="{114977E7-118F-A7CE-67F5-329A54CE1D22}"/>
          </ac:spMkLst>
        </pc:spChg>
        <pc:spChg chg="add">
          <ac:chgData name="Davison, Eric" userId="b6d1a4a6-10f9-4953-9b47-267cdf0fd62c" providerId="ADAL" clId="{43B66E82-D95A-4AC3-AC2B-6FA9457B2FF7}" dt="2024-10-20T22:02:41.091" v="3668" actId="26606"/>
          <ac:spMkLst>
            <pc:docMk/>
            <pc:sldMk cId="1720861855" sldId="293"/>
            <ac:spMk id="11" creationId="{1CE580D1-F917-4567-AFB4-99AA9B52ADF0}"/>
          </ac:spMkLst>
        </pc:spChg>
        <pc:spChg chg="add">
          <ac:chgData name="Davison, Eric" userId="b6d1a4a6-10f9-4953-9b47-267cdf0fd62c" providerId="ADAL" clId="{43B66E82-D95A-4AC3-AC2B-6FA9457B2FF7}" dt="2024-10-20T22:02:41.091" v="3668" actId="26606"/>
          <ac:spMkLst>
            <pc:docMk/>
            <pc:sldMk cId="1720861855" sldId="293"/>
            <ac:spMk id="19" creationId="{021A4066-B261-49FE-952E-A0FE3EE75CD2}"/>
          </ac:spMkLst>
        </pc:spChg>
        <pc:spChg chg="add">
          <ac:chgData name="Davison, Eric" userId="b6d1a4a6-10f9-4953-9b47-267cdf0fd62c" providerId="ADAL" clId="{43B66E82-D95A-4AC3-AC2B-6FA9457B2FF7}" dt="2024-10-20T22:02:41.091" v="3668" actId="26606"/>
          <ac:spMkLst>
            <pc:docMk/>
            <pc:sldMk cId="1720861855" sldId="293"/>
            <ac:spMk id="23" creationId="{81958111-BC13-4D45-AB27-0C2C83F9BA64}"/>
          </ac:spMkLst>
        </pc:spChg>
        <pc:grpChg chg="add">
          <ac:chgData name="Davison, Eric" userId="b6d1a4a6-10f9-4953-9b47-267cdf0fd62c" providerId="ADAL" clId="{43B66E82-D95A-4AC3-AC2B-6FA9457B2FF7}" dt="2024-10-20T22:02:41.091" v="3668" actId="26606"/>
          <ac:grpSpMkLst>
            <pc:docMk/>
            <pc:sldMk cId="1720861855" sldId="293"/>
            <ac:grpSpMk id="25" creationId="{82188758-E18A-4CE5-9D03-F4BF5D887C3F}"/>
          </ac:grpSpMkLst>
        </pc:grpChg>
        <pc:picChg chg="add mod ord">
          <ac:chgData name="Davison, Eric" userId="b6d1a4a6-10f9-4953-9b47-267cdf0fd62c" providerId="ADAL" clId="{43B66E82-D95A-4AC3-AC2B-6FA9457B2FF7}" dt="2024-10-20T22:02:41.091" v="3668" actId="26606"/>
          <ac:picMkLst>
            <pc:docMk/>
            <pc:sldMk cId="1720861855" sldId="293"/>
            <ac:picMk id="6" creationId="{10D6B1AF-AC06-1072-3107-7DCBD06D184F}"/>
          </ac:picMkLst>
        </pc:picChg>
        <pc:picChg chg="add">
          <ac:chgData name="Davison, Eric" userId="b6d1a4a6-10f9-4953-9b47-267cdf0fd62c" providerId="ADAL" clId="{43B66E82-D95A-4AC3-AC2B-6FA9457B2FF7}" dt="2024-10-20T22:02:41.091" v="3668" actId="26606"/>
          <ac:picMkLst>
            <pc:docMk/>
            <pc:sldMk cId="1720861855" sldId="293"/>
            <ac:picMk id="13" creationId="{1F5620B8-A2D8-4568-B566-F0453A0D9167}"/>
          </ac:picMkLst>
        </pc:picChg>
        <pc:picChg chg="add">
          <ac:chgData name="Davison, Eric" userId="b6d1a4a6-10f9-4953-9b47-267cdf0fd62c" providerId="ADAL" clId="{43B66E82-D95A-4AC3-AC2B-6FA9457B2FF7}" dt="2024-10-20T22:02:41.091" v="3668" actId="26606"/>
          <ac:picMkLst>
            <pc:docMk/>
            <pc:sldMk cId="1720861855" sldId="293"/>
            <ac:picMk id="29" creationId="{D42F4933-2ECF-4EE5-BCE4-F19E3CA609FE}"/>
          </ac:picMkLst>
        </pc:picChg>
        <pc:cxnChg chg="add">
          <ac:chgData name="Davison, Eric" userId="b6d1a4a6-10f9-4953-9b47-267cdf0fd62c" providerId="ADAL" clId="{43B66E82-D95A-4AC3-AC2B-6FA9457B2FF7}" dt="2024-10-20T22:02:41.091" v="3668" actId="26606"/>
          <ac:cxnSpMkLst>
            <pc:docMk/>
            <pc:sldMk cId="1720861855" sldId="293"/>
            <ac:cxnSpMk id="15" creationId="{1C7D2BA4-4B7A-4596-8BCC-5CF715423894}"/>
          </ac:cxnSpMkLst>
        </pc:cxnChg>
        <pc:cxnChg chg="add">
          <ac:chgData name="Davison, Eric" userId="b6d1a4a6-10f9-4953-9b47-267cdf0fd62c" providerId="ADAL" clId="{43B66E82-D95A-4AC3-AC2B-6FA9457B2FF7}" dt="2024-10-20T22:02:41.091" v="3668" actId="26606"/>
          <ac:cxnSpMkLst>
            <pc:docMk/>
            <pc:sldMk cId="1720861855" sldId="293"/>
            <ac:cxnSpMk id="17" creationId="{C9D4B225-18E9-4C5B-94D8-2ABE6D161E4A}"/>
          </ac:cxnSpMkLst>
        </pc:cxnChg>
        <pc:cxnChg chg="add">
          <ac:chgData name="Davison, Eric" userId="b6d1a4a6-10f9-4953-9b47-267cdf0fd62c" providerId="ADAL" clId="{43B66E82-D95A-4AC3-AC2B-6FA9457B2FF7}" dt="2024-10-20T22:02:41.091" v="3668" actId="26606"/>
          <ac:cxnSpMkLst>
            <pc:docMk/>
            <pc:sldMk cId="1720861855" sldId="293"/>
            <ac:cxnSpMk id="21" creationId="{381B4579-E2EA-4BD7-94FF-0A0BEE135C6B}"/>
          </ac:cxnSpMkLst>
        </pc:cxnChg>
        <pc:cxnChg chg="add">
          <ac:chgData name="Davison, Eric" userId="b6d1a4a6-10f9-4953-9b47-267cdf0fd62c" providerId="ADAL" clId="{43B66E82-D95A-4AC3-AC2B-6FA9457B2FF7}" dt="2024-10-20T22:02:41.091" v="3668" actId="26606"/>
          <ac:cxnSpMkLst>
            <pc:docMk/>
            <pc:sldMk cId="1720861855" sldId="293"/>
            <ac:cxnSpMk id="31" creationId="{C6FAC23C-014D-4AC5-AD1B-36F7D0E7EF32}"/>
          </ac:cxnSpMkLst>
        </pc:cxnChg>
      </pc:sldChg>
      <pc:sldChg chg="addSp delSp modSp new del mod">
        <pc:chgData name="Davison, Eric" userId="b6d1a4a6-10f9-4953-9b47-267cdf0fd62c" providerId="ADAL" clId="{43B66E82-D95A-4AC3-AC2B-6FA9457B2FF7}" dt="2024-10-20T22:01:53.826" v="3666" actId="47"/>
        <pc:sldMkLst>
          <pc:docMk/>
          <pc:sldMk cId="2295102048" sldId="294"/>
        </pc:sldMkLst>
        <pc:spChg chg="mod">
          <ac:chgData name="Davison, Eric" userId="b6d1a4a6-10f9-4953-9b47-267cdf0fd62c" providerId="ADAL" clId="{43B66E82-D95A-4AC3-AC2B-6FA9457B2FF7}" dt="2024-10-20T22:01:37.977" v="3665" actId="14100"/>
          <ac:spMkLst>
            <pc:docMk/>
            <pc:sldMk cId="2295102048" sldId="294"/>
            <ac:spMk id="2" creationId="{605F1B35-536F-CE0A-867F-EB50998E48D1}"/>
          </ac:spMkLst>
        </pc:spChg>
        <pc:spChg chg="mod">
          <ac:chgData name="Davison, Eric" userId="b6d1a4a6-10f9-4953-9b47-267cdf0fd62c" providerId="ADAL" clId="{43B66E82-D95A-4AC3-AC2B-6FA9457B2FF7}" dt="2024-10-20T21:59:47.145" v="3647"/>
          <ac:spMkLst>
            <pc:docMk/>
            <pc:sldMk cId="2295102048" sldId="294"/>
            <ac:spMk id="3" creationId="{E43083A2-6C24-5C77-1955-E9C129663836}"/>
          </ac:spMkLst>
        </pc:spChg>
        <pc:spChg chg="del">
          <ac:chgData name="Davison, Eric" userId="b6d1a4a6-10f9-4953-9b47-267cdf0fd62c" providerId="ADAL" clId="{43B66E82-D95A-4AC3-AC2B-6FA9457B2FF7}" dt="2024-10-20T22:01:08.399" v="3660" actId="478"/>
          <ac:spMkLst>
            <pc:docMk/>
            <pc:sldMk cId="2295102048" sldId="294"/>
            <ac:spMk id="4" creationId="{85267D72-65E6-58B9-206B-E392B9F2C140}"/>
          </ac:spMkLst>
        </pc:spChg>
        <pc:picChg chg="add mod">
          <ac:chgData name="Davison, Eric" userId="b6d1a4a6-10f9-4953-9b47-267cdf0fd62c" providerId="ADAL" clId="{43B66E82-D95A-4AC3-AC2B-6FA9457B2FF7}" dt="2024-10-20T22:01:30.696" v="3663" actId="1076"/>
          <ac:picMkLst>
            <pc:docMk/>
            <pc:sldMk cId="2295102048" sldId="294"/>
            <ac:picMk id="6" creationId="{36E28997-5C27-5CAB-028E-2939CF8A4FFF}"/>
          </ac:picMkLst>
        </pc:picChg>
      </pc:sldChg>
      <pc:sldChg chg="modSp add mod">
        <pc:chgData name="Davison, Eric" userId="b6d1a4a6-10f9-4953-9b47-267cdf0fd62c" providerId="ADAL" clId="{43B66E82-D95A-4AC3-AC2B-6FA9457B2FF7}" dt="2024-10-20T22:21:14.253" v="5659" actId="20577"/>
        <pc:sldMkLst>
          <pc:docMk/>
          <pc:sldMk cId="3528448543" sldId="294"/>
        </pc:sldMkLst>
        <pc:spChg chg="mod">
          <ac:chgData name="Davison, Eric" userId="b6d1a4a6-10f9-4953-9b47-267cdf0fd62c" providerId="ADAL" clId="{43B66E82-D95A-4AC3-AC2B-6FA9457B2FF7}" dt="2024-10-20T22:05:51.326" v="3754" actId="20577"/>
          <ac:spMkLst>
            <pc:docMk/>
            <pc:sldMk cId="3528448543" sldId="294"/>
            <ac:spMk id="2" creationId="{E72E714A-A444-F548-7825-4A3BA3DC73EF}"/>
          </ac:spMkLst>
        </pc:spChg>
        <pc:spChg chg="mod">
          <ac:chgData name="Davison, Eric" userId="b6d1a4a6-10f9-4953-9b47-267cdf0fd62c" providerId="ADAL" clId="{43B66E82-D95A-4AC3-AC2B-6FA9457B2FF7}" dt="2024-10-20T22:06:34.664" v="3779" actId="20577"/>
          <ac:spMkLst>
            <pc:docMk/>
            <pc:sldMk cId="3528448543" sldId="294"/>
            <ac:spMk id="3" creationId="{54E7819E-BBED-E883-B783-305D220DB11C}"/>
          </ac:spMkLst>
        </pc:spChg>
        <pc:spChg chg="mod">
          <ac:chgData name="Davison, Eric" userId="b6d1a4a6-10f9-4953-9b47-267cdf0fd62c" providerId="ADAL" clId="{43B66E82-D95A-4AC3-AC2B-6FA9457B2FF7}" dt="2024-10-20T22:19:22.841" v="5413" actId="14100"/>
          <ac:spMkLst>
            <pc:docMk/>
            <pc:sldMk cId="3528448543" sldId="294"/>
            <ac:spMk id="4" creationId="{D2B87731-1B64-FE48-6D35-8492983DC8C5}"/>
          </ac:spMkLst>
        </pc:spChg>
        <pc:spChg chg="mod">
          <ac:chgData name="Davison, Eric" userId="b6d1a4a6-10f9-4953-9b47-267cdf0fd62c" providerId="ADAL" clId="{43B66E82-D95A-4AC3-AC2B-6FA9457B2FF7}" dt="2024-10-20T22:06:36.885" v="3782" actId="20577"/>
          <ac:spMkLst>
            <pc:docMk/>
            <pc:sldMk cId="3528448543" sldId="294"/>
            <ac:spMk id="5" creationId="{C0D63B61-15FC-6B30-5E54-6E83BD59E4A5}"/>
          </ac:spMkLst>
        </pc:spChg>
        <pc:spChg chg="mod">
          <ac:chgData name="Davison, Eric" userId="b6d1a4a6-10f9-4953-9b47-267cdf0fd62c" providerId="ADAL" clId="{43B66E82-D95A-4AC3-AC2B-6FA9457B2FF7}" dt="2024-10-20T22:21:14.253" v="5659" actId="20577"/>
          <ac:spMkLst>
            <pc:docMk/>
            <pc:sldMk cId="3528448543" sldId="294"/>
            <ac:spMk id="6" creationId="{B58F34F3-E928-F248-DBDA-6826A78D80A6}"/>
          </ac:spMkLst>
        </pc:spChg>
      </pc:sldChg>
      <pc:sldChg chg="addSp delSp modSp new mod setBg">
        <pc:chgData name="Davison, Eric" userId="b6d1a4a6-10f9-4953-9b47-267cdf0fd62c" providerId="ADAL" clId="{43B66E82-D95A-4AC3-AC2B-6FA9457B2FF7}" dt="2024-10-20T22:33:37.668" v="6337" actId="20577"/>
        <pc:sldMkLst>
          <pc:docMk/>
          <pc:sldMk cId="3161065356" sldId="295"/>
        </pc:sldMkLst>
        <pc:spChg chg="mod">
          <ac:chgData name="Davison, Eric" userId="b6d1a4a6-10f9-4953-9b47-267cdf0fd62c" providerId="ADAL" clId="{43B66E82-D95A-4AC3-AC2B-6FA9457B2FF7}" dt="2024-10-20T22:29:21.026" v="5847" actId="26606"/>
          <ac:spMkLst>
            <pc:docMk/>
            <pc:sldMk cId="3161065356" sldId="295"/>
            <ac:spMk id="2" creationId="{8D10BD68-FB6E-9CC5-236D-EFDA6A4F9751}"/>
          </ac:spMkLst>
        </pc:spChg>
        <pc:spChg chg="del">
          <ac:chgData name="Davison, Eric" userId="b6d1a4a6-10f9-4953-9b47-267cdf0fd62c" providerId="ADAL" clId="{43B66E82-D95A-4AC3-AC2B-6FA9457B2FF7}" dt="2024-10-20T22:28:57.554" v="5846" actId="931"/>
          <ac:spMkLst>
            <pc:docMk/>
            <pc:sldMk cId="3161065356" sldId="295"/>
            <ac:spMk id="3" creationId="{78FF74D1-E3AA-1564-F0A6-ADD1C49637FB}"/>
          </ac:spMkLst>
        </pc:spChg>
        <pc:spChg chg="mod">
          <ac:chgData name="Davison, Eric" userId="b6d1a4a6-10f9-4953-9b47-267cdf0fd62c" providerId="ADAL" clId="{43B66E82-D95A-4AC3-AC2B-6FA9457B2FF7}" dt="2024-10-20T22:33:37.668" v="6337" actId="20577"/>
          <ac:spMkLst>
            <pc:docMk/>
            <pc:sldMk cId="3161065356" sldId="295"/>
            <ac:spMk id="4" creationId="{65E710F7-2344-47D4-9903-45D0BDD0015D}"/>
          </ac:spMkLst>
        </pc:spChg>
        <pc:spChg chg="add">
          <ac:chgData name="Davison, Eric" userId="b6d1a4a6-10f9-4953-9b47-267cdf0fd62c" providerId="ADAL" clId="{43B66E82-D95A-4AC3-AC2B-6FA9457B2FF7}" dt="2024-10-20T22:29:21.026" v="5847" actId="26606"/>
          <ac:spMkLst>
            <pc:docMk/>
            <pc:sldMk cId="3161065356" sldId="295"/>
            <ac:spMk id="11" creationId="{1CE580D1-F917-4567-AFB4-99AA9B52ADF0}"/>
          </ac:spMkLst>
        </pc:spChg>
        <pc:spChg chg="add">
          <ac:chgData name="Davison, Eric" userId="b6d1a4a6-10f9-4953-9b47-267cdf0fd62c" providerId="ADAL" clId="{43B66E82-D95A-4AC3-AC2B-6FA9457B2FF7}" dt="2024-10-20T22:29:21.026" v="5847" actId="26606"/>
          <ac:spMkLst>
            <pc:docMk/>
            <pc:sldMk cId="3161065356" sldId="295"/>
            <ac:spMk id="19" creationId="{E8E51B09-2B9E-4D82-A5F8-29F85CBE206E}"/>
          </ac:spMkLst>
        </pc:spChg>
        <pc:spChg chg="add">
          <ac:chgData name="Davison, Eric" userId="b6d1a4a6-10f9-4953-9b47-267cdf0fd62c" providerId="ADAL" clId="{43B66E82-D95A-4AC3-AC2B-6FA9457B2FF7}" dt="2024-10-20T22:29:21.026" v="5847" actId="26606"/>
          <ac:spMkLst>
            <pc:docMk/>
            <pc:sldMk cId="3161065356" sldId="295"/>
            <ac:spMk id="21" creationId="{59240118-40F3-4A1C-85DC-4E58525CB6AD}"/>
          </ac:spMkLst>
        </pc:spChg>
        <pc:grpChg chg="add">
          <ac:chgData name="Davison, Eric" userId="b6d1a4a6-10f9-4953-9b47-267cdf0fd62c" providerId="ADAL" clId="{43B66E82-D95A-4AC3-AC2B-6FA9457B2FF7}" dt="2024-10-20T22:29:21.026" v="5847" actId="26606"/>
          <ac:grpSpMkLst>
            <pc:docMk/>
            <pc:sldMk cId="3161065356" sldId="295"/>
            <ac:grpSpMk id="23" creationId="{C269951F-7B8C-4336-BC68-9BA9843CEDA1}"/>
          </ac:grpSpMkLst>
        </pc:grpChg>
        <pc:picChg chg="add mod">
          <ac:chgData name="Davison, Eric" userId="b6d1a4a6-10f9-4953-9b47-267cdf0fd62c" providerId="ADAL" clId="{43B66E82-D95A-4AC3-AC2B-6FA9457B2FF7}" dt="2024-10-20T22:29:21.026" v="5847" actId="26606"/>
          <ac:picMkLst>
            <pc:docMk/>
            <pc:sldMk cId="3161065356" sldId="295"/>
            <ac:picMk id="6" creationId="{1F48AC85-1769-9646-4A3F-624964B13D7C}"/>
          </ac:picMkLst>
        </pc:picChg>
        <pc:picChg chg="add">
          <ac:chgData name="Davison, Eric" userId="b6d1a4a6-10f9-4953-9b47-267cdf0fd62c" providerId="ADAL" clId="{43B66E82-D95A-4AC3-AC2B-6FA9457B2FF7}" dt="2024-10-20T22:29:21.026" v="5847" actId="26606"/>
          <ac:picMkLst>
            <pc:docMk/>
            <pc:sldMk cId="3161065356" sldId="295"/>
            <ac:picMk id="13" creationId="{1F5620B8-A2D8-4568-B566-F0453A0D9167}"/>
          </ac:picMkLst>
        </pc:picChg>
        <pc:picChg chg="add">
          <ac:chgData name="Davison, Eric" userId="b6d1a4a6-10f9-4953-9b47-267cdf0fd62c" providerId="ADAL" clId="{43B66E82-D95A-4AC3-AC2B-6FA9457B2FF7}" dt="2024-10-20T22:29:21.026" v="5847" actId="26606"/>
          <ac:picMkLst>
            <pc:docMk/>
            <pc:sldMk cId="3161065356" sldId="295"/>
            <ac:picMk id="29" creationId="{DD8AF6BD-5D32-4F8F-98B6-05F8A4390CB7}"/>
          </ac:picMkLst>
        </pc:picChg>
        <pc:cxnChg chg="add">
          <ac:chgData name="Davison, Eric" userId="b6d1a4a6-10f9-4953-9b47-267cdf0fd62c" providerId="ADAL" clId="{43B66E82-D95A-4AC3-AC2B-6FA9457B2FF7}" dt="2024-10-20T22:29:21.026" v="5847" actId="26606"/>
          <ac:cxnSpMkLst>
            <pc:docMk/>
            <pc:sldMk cId="3161065356" sldId="295"/>
            <ac:cxnSpMk id="15" creationId="{1C7D2BA4-4B7A-4596-8BCC-5CF715423894}"/>
          </ac:cxnSpMkLst>
        </pc:cxnChg>
        <pc:cxnChg chg="add">
          <ac:chgData name="Davison, Eric" userId="b6d1a4a6-10f9-4953-9b47-267cdf0fd62c" providerId="ADAL" clId="{43B66E82-D95A-4AC3-AC2B-6FA9457B2FF7}" dt="2024-10-20T22:29:21.026" v="5847" actId="26606"/>
          <ac:cxnSpMkLst>
            <pc:docMk/>
            <pc:sldMk cId="3161065356" sldId="295"/>
            <ac:cxnSpMk id="17" creationId="{C9D4B225-18E9-4C5B-94D8-2ABE6D161E4A}"/>
          </ac:cxnSpMkLst>
        </pc:cxnChg>
        <pc:cxnChg chg="add">
          <ac:chgData name="Davison, Eric" userId="b6d1a4a6-10f9-4953-9b47-267cdf0fd62c" providerId="ADAL" clId="{43B66E82-D95A-4AC3-AC2B-6FA9457B2FF7}" dt="2024-10-20T22:29:21.026" v="5847" actId="26606"/>
          <ac:cxnSpMkLst>
            <pc:docMk/>
            <pc:sldMk cId="3161065356" sldId="295"/>
            <ac:cxnSpMk id="27" creationId="{A9087EE4-E285-4C8E-AC5F-CAE7D1FDE365}"/>
          </ac:cxnSpMkLst>
        </pc:cxnChg>
        <pc:cxnChg chg="add">
          <ac:chgData name="Davison, Eric" userId="b6d1a4a6-10f9-4953-9b47-267cdf0fd62c" providerId="ADAL" clId="{43B66E82-D95A-4AC3-AC2B-6FA9457B2FF7}" dt="2024-10-20T22:29:21.026" v="5847" actId="26606"/>
          <ac:cxnSpMkLst>
            <pc:docMk/>
            <pc:sldMk cId="3161065356" sldId="295"/>
            <ac:cxnSpMk id="31" creationId="{B47013E4-D33D-425E-B32E-DE7D5CB5F302}"/>
          </ac:cxnSpMkLst>
        </pc:cxnChg>
      </pc:sldChg>
      <pc:sldChg chg="modSp new del mod">
        <pc:chgData name="Davison, Eric" userId="b6d1a4a6-10f9-4953-9b47-267cdf0fd62c" providerId="ADAL" clId="{43B66E82-D95A-4AC3-AC2B-6FA9457B2FF7}" dt="2024-10-20T22:27:00.921" v="5830" actId="47"/>
        <pc:sldMkLst>
          <pc:docMk/>
          <pc:sldMk cId="3266770431" sldId="295"/>
        </pc:sldMkLst>
        <pc:spChg chg="mod">
          <ac:chgData name="Davison, Eric" userId="b6d1a4a6-10f9-4953-9b47-267cdf0fd62c" providerId="ADAL" clId="{43B66E82-D95A-4AC3-AC2B-6FA9457B2FF7}" dt="2024-10-20T22:25:38.197" v="5708" actId="20577"/>
          <ac:spMkLst>
            <pc:docMk/>
            <pc:sldMk cId="3266770431" sldId="295"/>
            <ac:spMk id="2" creationId="{C94EA972-A84D-BF74-C649-714DC9587904}"/>
          </ac:spMkLst>
        </pc:spChg>
        <pc:spChg chg="mod">
          <ac:chgData name="Davison, Eric" userId="b6d1a4a6-10f9-4953-9b47-267cdf0fd62c" providerId="ADAL" clId="{43B66E82-D95A-4AC3-AC2B-6FA9457B2FF7}" dt="2024-10-20T22:26:47.309" v="5829" actId="20577"/>
          <ac:spMkLst>
            <pc:docMk/>
            <pc:sldMk cId="3266770431" sldId="295"/>
            <ac:spMk id="3" creationId="{D946DF23-4E2D-8278-AC3B-51D6B3CB7689}"/>
          </ac:spMkLst>
        </pc:spChg>
      </pc:sldChg>
      <pc:sldChg chg="addSp delSp modSp new mod modNotesTx">
        <pc:chgData name="Davison, Eric" userId="b6d1a4a6-10f9-4953-9b47-267cdf0fd62c" providerId="ADAL" clId="{43B66E82-D95A-4AC3-AC2B-6FA9457B2FF7}" dt="2024-10-20T22:55:12.372" v="8987" actId="20577"/>
        <pc:sldMkLst>
          <pc:docMk/>
          <pc:sldMk cId="167802892" sldId="296"/>
        </pc:sldMkLst>
        <pc:spChg chg="mod">
          <ac:chgData name="Davison, Eric" userId="b6d1a4a6-10f9-4953-9b47-267cdf0fd62c" providerId="ADAL" clId="{43B66E82-D95A-4AC3-AC2B-6FA9457B2FF7}" dt="2024-10-20T22:34:56.218" v="6370" actId="20577"/>
          <ac:spMkLst>
            <pc:docMk/>
            <pc:sldMk cId="167802892" sldId="296"/>
            <ac:spMk id="2" creationId="{FB9BBC14-4859-E900-27D0-B7E6DA4C9A3D}"/>
          </ac:spMkLst>
        </pc:spChg>
        <pc:spChg chg="mod">
          <ac:chgData name="Davison, Eric" userId="b6d1a4a6-10f9-4953-9b47-267cdf0fd62c" providerId="ADAL" clId="{43B66E82-D95A-4AC3-AC2B-6FA9457B2FF7}" dt="2024-10-20T22:35:00.815" v="6379" actId="20577"/>
          <ac:spMkLst>
            <pc:docMk/>
            <pc:sldMk cId="167802892" sldId="296"/>
            <ac:spMk id="3" creationId="{D21930BA-34CA-DEFF-C424-40E9B07D2065}"/>
          </ac:spMkLst>
        </pc:spChg>
        <pc:spChg chg="mod">
          <ac:chgData name="Davison, Eric" userId="b6d1a4a6-10f9-4953-9b47-267cdf0fd62c" providerId="ADAL" clId="{43B66E82-D95A-4AC3-AC2B-6FA9457B2FF7}" dt="2024-10-20T22:42:04.187" v="6751" actId="20577"/>
          <ac:spMkLst>
            <pc:docMk/>
            <pc:sldMk cId="167802892" sldId="296"/>
            <ac:spMk id="4" creationId="{37D9220C-16EE-6492-2967-DDFCF7A52782}"/>
          </ac:spMkLst>
        </pc:spChg>
        <pc:spChg chg="mod">
          <ac:chgData name="Davison, Eric" userId="b6d1a4a6-10f9-4953-9b47-267cdf0fd62c" providerId="ADAL" clId="{43B66E82-D95A-4AC3-AC2B-6FA9457B2FF7}" dt="2024-10-20T22:35:06.467" v="6396" actId="20577"/>
          <ac:spMkLst>
            <pc:docMk/>
            <pc:sldMk cId="167802892" sldId="296"/>
            <ac:spMk id="5" creationId="{6492CC8E-A02E-7B07-81AC-65B6AB8CD136}"/>
          </ac:spMkLst>
        </pc:spChg>
        <pc:spChg chg="add del mod">
          <ac:chgData name="Davison, Eric" userId="b6d1a4a6-10f9-4953-9b47-267cdf0fd62c" providerId="ADAL" clId="{43B66E82-D95A-4AC3-AC2B-6FA9457B2FF7}" dt="2024-10-20T22:43:28.168" v="6982" actId="20577"/>
          <ac:spMkLst>
            <pc:docMk/>
            <pc:sldMk cId="167802892" sldId="296"/>
            <ac:spMk id="6" creationId="{141FFDAD-FE46-E262-4667-3BB4CEC2AFE8}"/>
          </ac:spMkLst>
        </pc:spChg>
        <pc:graphicFrameChg chg="add del modGraphic">
          <ac:chgData name="Davison, Eric" userId="b6d1a4a6-10f9-4953-9b47-267cdf0fd62c" providerId="ADAL" clId="{43B66E82-D95A-4AC3-AC2B-6FA9457B2FF7}" dt="2024-10-20T22:38:10.581" v="6411" actId="1032"/>
          <ac:graphicFrameMkLst>
            <pc:docMk/>
            <pc:sldMk cId="167802892" sldId="296"/>
            <ac:graphicFrameMk id="7" creationId="{7CBFDA60-DA5F-FFCF-8D02-42A72331A39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16852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Waterfall gathers all requirements at the start of production which makes it more difficult to adapt if the client askes for new features, often sending the team back to the drawing board which is both tedious and a waste of time and energy.  Agile solves this by completing the project in portions allowing changes to easily adapt the project.</a:t>
            </a:r>
          </a:p>
          <a:p>
            <a:endParaRPr lang="en-US" dirty="0"/>
          </a:p>
          <a:p>
            <a:r>
              <a:rPr lang="en-US" dirty="0"/>
              <a:t>Design:  Waterfall creates a design that implements the entirety of the app's architecture, but much like a brick wall if they decide to change one brick, the rest of the wall relies on that brick and must be redone.  Agile only designs portions that require designing, this way changes and features do not require starting from scratch.</a:t>
            </a:r>
          </a:p>
          <a:p>
            <a:endParaRPr lang="en-US" dirty="0"/>
          </a:p>
          <a:p>
            <a:r>
              <a:rPr lang="en-US" dirty="0"/>
              <a:t>Develop:  Waterfall only begins the coding process after the design and requirements phases have finished, if any mistakes are made in the above processes development may fail.  In this way features cannot be introduced at this point, stemming the creative process.  Agile develops iterations of code that are presentable at the end of each sprint.</a:t>
            </a:r>
          </a:p>
          <a:p>
            <a:endParaRPr lang="en-US" dirty="0"/>
          </a:p>
          <a:p>
            <a:r>
              <a:rPr lang="en-US" dirty="0"/>
              <a:t>Test:  Waterfall begins testing only after the entire system is built, often being completed by a separate team.  This means that solutions to problems within the application can’t be introduced directly and from a coding standpoint makes it much harder to detect and solve errors.  Agile tests each deliverable to prepare for the end of the sprint.</a:t>
            </a:r>
          </a:p>
          <a:p>
            <a:endParaRPr lang="en-US" dirty="0"/>
          </a:p>
          <a:p>
            <a:r>
              <a:rPr lang="en-US" dirty="0"/>
              <a:t>Deploy:  Waterfall delivers the entire product at once.  This gives no room for feedback and means that requests from the stakeholder cannot be implemented until a future version which may take much longer depending on the feedback.  Agile deploys bits and pieces and ensures that the program meets the clients expectations every step of the way.</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418274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736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381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876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970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497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0499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930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4814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661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10/20/2024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745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10/20/2024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665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agilemodeling.com/essays/changemanagement.htm" TargetMode="External"/><Relationship Id="rId2" Type="http://schemas.openxmlformats.org/officeDocument/2006/relationships/hyperlink" Target="https://www.atlassian.com/software/jira/guides/getting-started/introduction#what-is-jira-software" TargetMode="External"/><Relationship Id="rId1" Type="http://schemas.openxmlformats.org/officeDocument/2006/relationships/slideLayout" Target="../slideLayouts/slideLayout2.xml"/><Relationship Id="rId4" Type="http://schemas.openxmlformats.org/officeDocument/2006/relationships/hyperlink" Target="https://www.tutorialspoint.com/sdlc/index.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57071" y="1584552"/>
            <a:ext cx="9099255" cy="2537251"/>
          </a:xfrm>
        </p:spPr>
        <p:txBody>
          <a:bodyPr anchor="ctr">
            <a:normAutofit/>
          </a:bodyPr>
          <a:lstStyle/>
          <a:p>
            <a:pPr algn="ctr"/>
            <a:r>
              <a:rPr lang="en-US" sz="7200">
                <a:solidFill>
                  <a:srgbClr val="454545"/>
                </a:solidFill>
              </a:rPr>
              <a:t>Agile Software Development</a:t>
            </a:r>
          </a:p>
        </p:txBody>
      </p:sp>
      <p:sp>
        <p:nvSpPr>
          <p:cNvPr id="3" name="Content Placeholder 2"/>
          <p:cNvSpPr>
            <a:spLocks noGrp="1"/>
          </p:cNvSpPr>
          <p:nvPr>
            <p:ph type="subTitle" idx="1"/>
          </p:nvPr>
        </p:nvSpPr>
        <p:spPr>
          <a:xfrm>
            <a:off x="1535372" y="4133234"/>
            <a:ext cx="9120954" cy="744373"/>
          </a:xfrm>
        </p:spPr>
        <p:txBody>
          <a:bodyPr>
            <a:normAutofit/>
          </a:bodyPr>
          <a:lstStyle/>
          <a:p>
            <a:pPr algn="ctr"/>
            <a:r>
              <a:rPr lang="en-US" dirty="0">
                <a:solidFill>
                  <a:schemeClr val="accent1"/>
                </a:solidFill>
              </a:rPr>
              <a:t>By eric schooler-</a:t>
            </a:r>
            <a:r>
              <a:rPr lang="en-US" dirty="0" err="1">
                <a:solidFill>
                  <a:schemeClr val="accent1"/>
                </a:solidFill>
              </a:rPr>
              <a:t>davison</a:t>
            </a:r>
            <a:endParaRPr dirty="0">
              <a:solidFill>
                <a:schemeClr val="accent1"/>
              </a:solidFill>
            </a:endParaRPr>
          </a:p>
        </p:txBody>
      </p:sp>
      <p:pic>
        <p:nvPicPr>
          <p:cNvPr id="19" name="Picture 18">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085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387B-D85C-5039-EB2B-16BE151BEBD8}"/>
              </a:ext>
            </a:extLst>
          </p:cNvPr>
          <p:cNvSpPr>
            <a:spLocks noGrp="1"/>
          </p:cNvSpPr>
          <p:nvPr>
            <p:ph type="title"/>
          </p:nvPr>
        </p:nvSpPr>
        <p:spPr/>
        <p:txBody>
          <a:bodyPr/>
          <a:lstStyle/>
          <a:p>
            <a:r>
              <a:rPr lang="en-US" dirty="0"/>
              <a:t>Step 3 – development or iteration</a:t>
            </a:r>
          </a:p>
        </p:txBody>
      </p:sp>
      <p:sp>
        <p:nvSpPr>
          <p:cNvPr id="3" name="Text Placeholder 2">
            <a:extLst>
              <a:ext uri="{FF2B5EF4-FFF2-40B4-BE49-F238E27FC236}">
                <a16:creationId xmlns:a16="http://schemas.microsoft.com/office/drawing/2014/main" id="{CB8DB7B2-E0D2-6205-4928-00B4790E5D53}"/>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37C475B2-5A36-D05D-E21D-264F75011BFC}"/>
              </a:ext>
            </a:extLst>
          </p:cNvPr>
          <p:cNvSpPr>
            <a:spLocks noGrp="1"/>
          </p:cNvSpPr>
          <p:nvPr>
            <p:ph sz="half" idx="2"/>
          </p:nvPr>
        </p:nvSpPr>
        <p:spPr/>
        <p:txBody>
          <a:bodyPr/>
          <a:lstStyle/>
          <a:p>
            <a:r>
              <a:rPr lang="en-US" dirty="0"/>
              <a:t>Developers begin to build features that were defined at the beginning of this sprint.  The work is assigned to individuals in pieces to give the team easy to digest steps.  This allows the team to create functional parts for continuous testing.</a:t>
            </a:r>
          </a:p>
        </p:txBody>
      </p:sp>
      <p:sp>
        <p:nvSpPr>
          <p:cNvPr id="5" name="Text Placeholder 4">
            <a:extLst>
              <a:ext uri="{FF2B5EF4-FFF2-40B4-BE49-F238E27FC236}">
                <a16:creationId xmlns:a16="http://schemas.microsoft.com/office/drawing/2014/main" id="{5C2DAD24-A642-BB54-B935-7F0EC3E7E862}"/>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FD9226E6-F343-E326-23B2-21A6D87C349E}"/>
              </a:ext>
            </a:extLst>
          </p:cNvPr>
          <p:cNvSpPr>
            <a:spLocks noGrp="1"/>
          </p:cNvSpPr>
          <p:nvPr>
            <p:ph sz="quarter" idx="4"/>
          </p:nvPr>
        </p:nvSpPr>
        <p:spPr/>
        <p:txBody>
          <a:bodyPr/>
          <a:lstStyle/>
          <a:p>
            <a:r>
              <a:rPr lang="en-US" dirty="0"/>
              <a:t>Developing in increments or iterations allows deliverable products to be created each sprint so work can be measured, and input from the client can be gathered each sprint to see if it meets expectations.</a:t>
            </a:r>
          </a:p>
        </p:txBody>
      </p:sp>
    </p:spTree>
    <p:extLst>
      <p:ext uri="{BB962C8B-B14F-4D97-AF65-F5344CB8AC3E}">
        <p14:creationId xmlns:p14="http://schemas.microsoft.com/office/powerpoint/2010/main" val="2657065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714A-A444-F548-7825-4A3BA3DC73EF}"/>
              </a:ext>
            </a:extLst>
          </p:cNvPr>
          <p:cNvSpPr>
            <a:spLocks noGrp="1"/>
          </p:cNvSpPr>
          <p:nvPr>
            <p:ph type="title"/>
          </p:nvPr>
        </p:nvSpPr>
        <p:spPr/>
        <p:txBody>
          <a:bodyPr/>
          <a:lstStyle/>
          <a:p>
            <a:r>
              <a:rPr lang="en-US" dirty="0"/>
              <a:t>Step 4 - testing</a:t>
            </a:r>
          </a:p>
        </p:txBody>
      </p:sp>
      <p:sp>
        <p:nvSpPr>
          <p:cNvPr id="3" name="Text Placeholder 2">
            <a:extLst>
              <a:ext uri="{FF2B5EF4-FFF2-40B4-BE49-F238E27FC236}">
                <a16:creationId xmlns:a16="http://schemas.microsoft.com/office/drawing/2014/main" id="{54E7819E-BBED-E883-B783-305D220DB11C}"/>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D2B87731-1B64-FE48-6D35-8492983DC8C5}"/>
              </a:ext>
            </a:extLst>
          </p:cNvPr>
          <p:cNvSpPr>
            <a:spLocks noGrp="1"/>
          </p:cNvSpPr>
          <p:nvPr>
            <p:ph sz="half" idx="2"/>
          </p:nvPr>
        </p:nvSpPr>
        <p:spPr/>
        <p:txBody>
          <a:bodyPr/>
          <a:lstStyle/>
          <a:p>
            <a:r>
              <a:rPr lang="en-US" dirty="0"/>
              <a:t>Much like user stories, this is the point test cases are developed that define what “success” looks like for each user story.</a:t>
            </a:r>
          </a:p>
        </p:txBody>
      </p:sp>
      <p:sp>
        <p:nvSpPr>
          <p:cNvPr id="5" name="Text Placeholder 4">
            <a:extLst>
              <a:ext uri="{FF2B5EF4-FFF2-40B4-BE49-F238E27FC236}">
                <a16:creationId xmlns:a16="http://schemas.microsoft.com/office/drawing/2014/main" id="{C0D63B61-15FC-6B30-5E54-6E83BD59E4A5}"/>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B58F34F3-E928-F248-DBDA-6826A78D80A6}"/>
              </a:ext>
            </a:extLst>
          </p:cNvPr>
          <p:cNvSpPr>
            <a:spLocks noGrp="1"/>
          </p:cNvSpPr>
          <p:nvPr>
            <p:ph sz="quarter" idx="4"/>
          </p:nvPr>
        </p:nvSpPr>
        <p:spPr/>
        <p:txBody>
          <a:bodyPr/>
          <a:lstStyle/>
          <a:p>
            <a:r>
              <a:rPr lang="en-US" dirty="0"/>
              <a:t>Code is tested to ensure functionality as part of each sprint.  This allows problems to be solved as they come up instead of waiting till the final product deployment.</a:t>
            </a:r>
          </a:p>
        </p:txBody>
      </p:sp>
    </p:spTree>
    <p:extLst>
      <p:ext uri="{BB962C8B-B14F-4D97-AF65-F5344CB8AC3E}">
        <p14:creationId xmlns:p14="http://schemas.microsoft.com/office/powerpoint/2010/main" val="163395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714A-A444-F548-7825-4A3BA3DC73EF}"/>
              </a:ext>
            </a:extLst>
          </p:cNvPr>
          <p:cNvSpPr>
            <a:spLocks noGrp="1"/>
          </p:cNvSpPr>
          <p:nvPr>
            <p:ph type="title"/>
          </p:nvPr>
        </p:nvSpPr>
        <p:spPr/>
        <p:txBody>
          <a:bodyPr/>
          <a:lstStyle/>
          <a:p>
            <a:r>
              <a:rPr lang="en-US" dirty="0"/>
              <a:t>Step 5 – deployment</a:t>
            </a:r>
          </a:p>
        </p:txBody>
      </p:sp>
      <p:sp>
        <p:nvSpPr>
          <p:cNvPr id="3" name="Text Placeholder 2">
            <a:extLst>
              <a:ext uri="{FF2B5EF4-FFF2-40B4-BE49-F238E27FC236}">
                <a16:creationId xmlns:a16="http://schemas.microsoft.com/office/drawing/2014/main" id="{54E7819E-BBED-E883-B783-305D220DB11C}"/>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D2B87731-1B64-FE48-6D35-8492983DC8C5}"/>
              </a:ext>
            </a:extLst>
          </p:cNvPr>
          <p:cNvSpPr>
            <a:spLocks noGrp="1"/>
          </p:cNvSpPr>
          <p:nvPr>
            <p:ph sz="half" idx="2"/>
          </p:nvPr>
        </p:nvSpPr>
        <p:spPr/>
        <p:txBody>
          <a:bodyPr/>
          <a:lstStyle/>
          <a:p>
            <a:r>
              <a:rPr lang="en-US" dirty="0"/>
              <a:t>This phase is where the team releases the new iteration of the product where the feature is fully developed, integrated, and tested.</a:t>
            </a:r>
          </a:p>
        </p:txBody>
      </p:sp>
      <p:sp>
        <p:nvSpPr>
          <p:cNvPr id="5" name="Text Placeholder 4">
            <a:extLst>
              <a:ext uri="{FF2B5EF4-FFF2-40B4-BE49-F238E27FC236}">
                <a16:creationId xmlns:a16="http://schemas.microsoft.com/office/drawing/2014/main" id="{C0D63B61-15FC-6B30-5E54-6E83BD59E4A5}"/>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B58F34F3-E928-F248-DBDA-6826A78D80A6}"/>
              </a:ext>
            </a:extLst>
          </p:cNvPr>
          <p:cNvSpPr>
            <a:spLocks noGrp="1"/>
          </p:cNvSpPr>
          <p:nvPr>
            <p:ph sz="quarter" idx="4"/>
          </p:nvPr>
        </p:nvSpPr>
        <p:spPr/>
        <p:txBody>
          <a:bodyPr/>
          <a:lstStyle/>
          <a:p>
            <a:r>
              <a:rPr lang="en-US" dirty="0"/>
              <a:t>This is important for stakeholders as it allows them to see progress and input feedback.  This allows production to be a conversation instead of a transaction.</a:t>
            </a:r>
          </a:p>
        </p:txBody>
      </p:sp>
    </p:spTree>
    <p:extLst>
      <p:ext uri="{BB962C8B-B14F-4D97-AF65-F5344CB8AC3E}">
        <p14:creationId xmlns:p14="http://schemas.microsoft.com/office/powerpoint/2010/main" val="215859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714A-A444-F548-7825-4A3BA3DC73EF}"/>
              </a:ext>
            </a:extLst>
          </p:cNvPr>
          <p:cNvSpPr>
            <a:spLocks noGrp="1"/>
          </p:cNvSpPr>
          <p:nvPr>
            <p:ph type="title"/>
          </p:nvPr>
        </p:nvSpPr>
        <p:spPr/>
        <p:txBody>
          <a:bodyPr/>
          <a:lstStyle/>
          <a:p>
            <a:r>
              <a:rPr lang="en-US" dirty="0"/>
              <a:t>Step 6 – review or sprint retrospective</a:t>
            </a:r>
          </a:p>
        </p:txBody>
      </p:sp>
      <p:sp>
        <p:nvSpPr>
          <p:cNvPr id="3" name="Text Placeholder 2">
            <a:extLst>
              <a:ext uri="{FF2B5EF4-FFF2-40B4-BE49-F238E27FC236}">
                <a16:creationId xmlns:a16="http://schemas.microsoft.com/office/drawing/2014/main" id="{54E7819E-BBED-E883-B783-305D220DB11C}"/>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D2B87731-1B64-FE48-6D35-8492983DC8C5}"/>
              </a:ext>
            </a:extLst>
          </p:cNvPr>
          <p:cNvSpPr>
            <a:spLocks noGrp="1"/>
          </p:cNvSpPr>
          <p:nvPr>
            <p:ph sz="half" idx="2"/>
          </p:nvPr>
        </p:nvSpPr>
        <p:spPr>
          <a:xfrm>
            <a:off x="1447191" y="2824269"/>
            <a:ext cx="4645152" cy="3511217"/>
          </a:xfrm>
        </p:spPr>
        <p:txBody>
          <a:bodyPr>
            <a:normAutofit/>
          </a:bodyPr>
          <a:lstStyle/>
          <a:p>
            <a:r>
              <a:rPr lang="en-US" dirty="0"/>
              <a:t>This is when the team meets to review the progress.  This can be done with a(n):</a:t>
            </a:r>
          </a:p>
          <a:p>
            <a:r>
              <a:rPr lang="en-US" dirty="0"/>
              <a:t>Sprint review where stakeholders see work and give feedback.</a:t>
            </a:r>
          </a:p>
          <a:p>
            <a:r>
              <a:rPr lang="en-US" dirty="0"/>
              <a:t>Sprint retrospective where the team reflects on what worked well, what didn’t, and potential improvements.</a:t>
            </a:r>
          </a:p>
        </p:txBody>
      </p:sp>
      <p:sp>
        <p:nvSpPr>
          <p:cNvPr id="5" name="Text Placeholder 4">
            <a:extLst>
              <a:ext uri="{FF2B5EF4-FFF2-40B4-BE49-F238E27FC236}">
                <a16:creationId xmlns:a16="http://schemas.microsoft.com/office/drawing/2014/main" id="{C0D63B61-15FC-6B30-5E54-6E83BD59E4A5}"/>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B58F34F3-E928-F248-DBDA-6826A78D80A6}"/>
              </a:ext>
            </a:extLst>
          </p:cNvPr>
          <p:cNvSpPr>
            <a:spLocks noGrp="1"/>
          </p:cNvSpPr>
          <p:nvPr>
            <p:ph sz="quarter" idx="4"/>
          </p:nvPr>
        </p:nvSpPr>
        <p:spPr/>
        <p:txBody>
          <a:bodyPr>
            <a:normAutofit/>
          </a:bodyPr>
          <a:lstStyle/>
          <a:p>
            <a:r>
              <a:rPr lang="en-US" dirty="0"/>
              <a:t>This is important to have continuous improvement as agile methodology isn’t a strict set of rules but a guideline.  These meetings provide the means for improvement for both the team and stakeholders.</a:t>
            </a:r>
          </a:p>
        </p:txBody>
      </p:sp>
    </p:spTree>
    <p:extLst>
      <p:ext uri="{BB962C8B-B14F-4D97-AF65-F5344CB8AC3E}">
        <p14:creationId xmlns:p14="http://schemas.microsoft.com/office/powerpoint/2010/main" val="352844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1246A87-1A94-AB0A-5B9B-EBBC00F32A85}"/>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dirty="0"/>
              <a:t>Reflection</a:t>
            </a:r>
          </a:p>
        </p:txBody>
      </p:sp>
      <p:sp>
        <p:nvSpPr>
          <p:cNvPr id="23" name="Rectangle 22">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
            <a:extLst>
              <a:ext uri="{FF2B5EF4-FFF2-40B4-BE49-F238E27FC236}">
                <a16:creationId xmlns:a16="http://schemas.microsoft.com/office/drawing/2014/main" id="{114977E7-118F-A7CE-67F5-329A54CE1D22}"/>
              </a:ext>
            </a:extLst>
          </p:cNvPr>
          <p:cNvSpPr>
            <a:spLocks noGrp="1"/>
          </p:cNvSpPr>
          <p:nvPr>
            <p:ph type="body" sz="half" idx="2"/>
          </p:nvPr>
        </p:nvSpPr>
        <p:spPr>
          <a:xfrm>
            <a:off x="1451581" y="2015732"/>
            <a:ext cx="3526523" cy="3450613"/>
          </a:xfrm>
        </p:spPr>
        <p:txBody>
          <a:bodyPr vert="horz" lIns="91440" tIns="45720" rIns="91440" bIns="45720" rtlCol="0" anchor="t">
            <a:normAutofit/>
          </a:bodyPr>
          <a:lstStyle/>
          <a:p>
            <a:pPr indent="-228600">
              <a:lnSpc>
                <a:spcPct val="110000"/>
              </a:lnSpc>
              <a:buFont typeface="Arial" panose="020B0604020202020204" pitchFamily="34" charset="0"/>
              <a:buChar char="•"/>
            </a:pPr>
            <a:r>
              <a:rPr lang="en-US" sz="1700" dirty="0"/>
              <a:t>Although this presentation contains a basic framework for agile software development methodology, various sources use different verbiage, combine steps, or separate phases into 2 or more phases.  </a:t>
            </a:r>
          </a:p>
          <a:p>
            <a:pPr indent="-228600">
              <a:lnSpc>
                <a:spcPct val="110000"/>
              </a:lnSpc>
              <a:buFont typeface="Arial" panose="020B0604020202020204" pitchFamily="34" charset="0"/>
              <a:buChar char="•"/>
            </a:pPr>
            <a:r>
              <a:rPr lang="en-US" sz="1700" dirty="0"/>
              <a:t>The most important part of agile is its ability to adapt, so phases adapt to peoples needs.  The consistent concept between all versions is the values that define Agile.</a:t>
            </a:r>
          </a:p>
        </p:txBody>
      </p:sp>
      <p:grpSp>
        <p:nvGrpSpPr>
          <p:cNvPr id="25" name="Group 2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6" name="Rectangle 25">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Placeholder 5" descr="Grey paper boats and one orange boat">
            <a:extLst>
              <a:ext uri="{FF2B5EF4-FFF2-40B4-BE49-F238E27FC236}">
                <a16:creationId xmlns:a16="http://schemas.microsoft.com/office/drawing/2014/main" id="{10D6B1AF-AC06-1072-3107-7DCBD06D184F}"/>
              </a:ext>
            </a:extLst>
          </p:cNvPr>
          <p:cNvPicPr>
            <a:picLocks noGrp="1" noChangeAspect="1"/>
          </p:cNvPicPr>
          <p:nvPr>
            <p:ph type="pic" idx="1"/>
          </p:nvPr>
        </p:nvPicPr>
        <p:blipFill>
          <a:blip r:embed="rId3"/>
          <a:srcRect l="13218" r="11955"/>
          <a:stretch/>
        </p:blipFill>
        <p:spPr>
          <a:xfrm>
            <a:off x="6093926" y="1116345"/>
            <a:ext cx="4821551" cy="3866172"/>
          </a:xfrm>
          <a:prstGeom prst="rect">
            <a:avLst/>
          </a:prstGeom>
        </p:spPr>
      </p:pic>
      <p:pic>
        <p:nvPicPr>
          <p:cNvPr id="29" name="Picture 28">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86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ctrTitle"/>
          </p:nvPr>
        </p:nvSpPr>
        <p:spPr>
          <a:xfrm>
            <a:off x="1557071" y="1584552"/>
            <a:ext cx="9099255" cy="2537251"/>
          </a:xfrm>
        </p:spPr>
        <p:txBody>
          <a:bodyPr anchor="ctr">
            <a:normAutofit/>
          </a:bodyPr>
          <a:lstStyle/>
          <a:p>
            <a:pPr algn="ctr"/>
            <a:r>
              <a:rPr lang="en-US" sz="7200" dirty="0">
                <a:solidFill>
                  <a:srgbClr val="454545"/>
                </a:solidFill>
              </a:rPr>
              <a:t>Waterfall  and  Agile</a:t>
            </a:r>
          </a:p>
        </p:txBody>
      </p:sp>
      <p:sp>
        <p:nvSpPr>
          <p:cNvPr id="3" name="Content Placeholder 2"/>
          <p:cNvSpPr>
            <a:spLocks noGrp="1"/>
          </p:cNvSpPr>
          <p:nvPr>
            <p:ph type="subTitle" idx="1"/>
          </p:nvPr>
        </p:nvSpPr>
        <p:spPr>
          <a:xfrm>
            <a:off x="1535372" y="4133234"/>
            <a:ext cx="9120954" cy="744373"/>
          </a:xfrm>
        </p:spPr>
        <p:txBody>
          <a:bodyPr>
            <a:normAutofit/>
          </a:bodyPr>
          <a:lstStyle/>
          <a:p>
            <a:pPr algn="ctr"/>
            <a:endParaRPr>
              <a:solidFill>
                <a:schemeClr val="accent1"/>
              </a:solidFill>
            </a:endParaRPr>
          </a:p>
        </p:txBody>
      </p:sp>
      <p:pic>
        <p:nvPicPr>
          <p:cNvPr id="19" name="Picture 18">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00725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9" name="Rectangle 18">
            <a:extLst>
              <a:ext uri="{FF2B5EF4-FFF2-40B4-BE49-F238E27FC236}">
                <a16:creationId xmlns:a16="http://schemas.microsoft.com/office/drawing/2014/main" id="{E8E51B09-2B9E-4D82-A5F8-29F85CBE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240118-40F3-4A1C-85DC-4E58525C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3" name="Group 22">
            <a:extLst>
              <a:ext uri="{FF2B5EF4-FFF2-40B4-BE49-F238E27FC236}">
                <a16:creationId xmlns:a16="http://schemas.microsoft.com/office/drawing/2014/main" id="{C269951F-7B8C-4336-BC68-9BA9843CE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24" name="Rectangle 23">
              <a:extLst>
                <a:ext uri="{FF2B5EF4-FFF2-40B4-BE49-F238E27FC236}">
                  <a16:creationId xmlns:a16="http://schemas.microsoft.com/office/drawing/2014/main" id="{CFD48101-E230-4669-8C1B-39BAAB2BB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8FA112-D8F0-41D3-9171-B0A3110E2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A9087EE4-E285-4C8E-AC5F-CAE7D1FDE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0359"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D10BD68-FB6E-9CC5-236D-EFDA6A4F9751}"/>
              </a:ext>
            </a:extLst>
          </p:cNvPr>
          <p:cNvSpPr>
            <a:spLocks noGrp="1"/>
          </p:cNvSpPr>
          <p:nvPr>
            <p:ph type="title"/>
          </p:nvPr>
        </p:nvSpPr>
        <p:spPr>
          <a:xfrm>
            <a:off x="5188043" y="804520"/>
            <a:ext cx="5550355" cy="1049235"/>
          </a:xfrm>
        </p:spPr>
        <p:txBody>
          <a:bodyPr vert="horz" lIns="91440" tIns="45720" rIns="91440" bIns="45720" rtlCol="0" anchor="t">
            <a:normAutofit/>
          </a:bodyPr>
          <a:lstStyle/>
          <a:p>
            <a:r>
              <a:rPr lang="en-US" dirty="0"/>
              <a:t>Waterfall</a:t>
            </a:r>
          </a:p>
        </p:txBody>
      </p:sp>
      <p:pic>
        <p:nvPicPr>
          <p:cNvPr id="6" name="Picture Placeholder 5" descr="Brick wall">
            <a:extLst>
              <a:ext uri="{FF2B5EF4-FFF2-40B4-BE49-F238E27FC236}">
                <a16:creationId xmlns:a16="http://schemas.microsoft.com/office/drawing/2014/main" id="{1F48AC85-1769-9646-4A3F-624964B13D7C}"/>
              </a:ext>
            </a:extLst>
          </p:cNvPr>
          <p:cNvPicPr>
            <a:picLocks noGrp="1" noChangeAspect="1"/>
          </p:cNvPicPr>
          <p:nvPr>
            <p:ph type="pic" idx="1"/>
          </p:nvPr>
        </p:nvPicPr>
        <p:blipFill>
          <a:blip r:embed="rId3"/>
          <a:srcRect l="22039" r="29634"/>
          <a:stretch/>
        </p:blipFill>
        <p:spPr>
          <a:xfrm>
            <a:off x="1285438" y="1116345"/>
            <a:ext cx="2799103" cy="3866172"/>
          </a:xfrm>
          <a:prstGeom prst="rect">
            <a:avLst/>
          </a:prstGeom>
        </p:spPr>
      </p:pic>
      <p:sp>
        <p:nvSpPr>
          <p:cNvPr id="4" name="Text Placeholder 3">
            <a:extLst>
              <a:ext uri="{FF2B5EF4-FFF2-40B4-BE49-F238E27FC236}">
                <a16:creationId xmlns:a16="http://schemas.microsoft.com/office/drawing/2014/main" id="{65E710F7-2344-47D4-9903-45D0BDD0015D}"/>
              </a:ext>
            </a:extLst>
          </p:cNvPr>
          <p:cNvSpPr>
            <a:spLocks noGrp="1"/>
          </p:cNvSpPr>
          <p:nvPr>
            <p:ph type="body" sz="half" idx="2"/>
          </p:nvPr>
        </p:nvSpPr>
        <p:spPr>
          <a:xfrm>
            <a:off x="5188043" y="2015732"/>
            <a:ext cx="5550355" cy="3450613"/>
          </a:xfrm>
        </p:spPr>
        <p:txBody>
          <a:bodyPr vert="horz" lIns="91440" tIns="45720" rIns="91440" bIns="45720" rtlCol="0" anchor="t">
            <a:normAutofit/>
          </a:bodyPr>
          <a:lstStyle/>
          <a:p>
            <a:pPr indent="-228600">
              <a:buFont typeface="Arial" panose="020B0604020202020204" pitchFamily="34" charset="0"/>
              <a:buChar char="•"/>
            </a:pPr>
            <a:r>
              <a:rPr lang="en-US" dirty="0"/>
              <a:t>By contrast, waterfall is a much more structured step-by-step approach.</a:t>
            </a:r>
          </a:p>
          <a:p>
            <a:pPr indent="-228600">
              <a:buFont typeface="Arial" panose="020B0604020202020204" pitchFamily="34" charset="0"/>
              <a:buChar char="•"/>
            </a:pPr>
            <a:r>
              <a:rPr lang="en-US" dirty="0"/>
              <a:t>A good analogy for waterfall is Jenga or a brick wall.  The lack of flexibility makes it far more likely to fail for larger sized projects.</a:t>
            </a:r>
          </a:p>
          <a:p>
            <a:pPr indent="-228600">
              <a:buFont typeface="Arial" panose="020B0604020202020204" pitchFamily="34" charset="0"/>
              <a:buChar char="•"/>
            </a:pPr>
            <a:r>
              <a:rPr lang="en-US" dirty="0"/>
              <a:t>While waterfall has almost identical steps to agile, each phase is visited exactly once, and deliverables are not produced till project completion.</a:t>
            </a:r>
          </a:p>
        </p:txBody>
      </p:sp>
      <p:pic>
        <p:nvPicPr>
          <p:cNvPr id="29" name="Picture 28">
            <a:extLst>
              <a:ext uri="{FF2B5EF4-FFF2-40B4-BE49-F238E27FC236}">
                <a16:creationId xmlns:a16="http://schemas.microsoft.com/office/drawing/2014/main" id="{DD8AF6BD-5D32-4F8F-98B6-05F8A4390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B47013E4-D33D-425E-B32E-DE7D5CB5F3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06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BC14-4859-E900-27D0-B7E6DA4C9A3D}"/>
              </a:ext>
            </a:extLst>
          </p:cNvPr>
          <p:cNvSpPr>
            <a:spLocks noGrp="1"/>
          </p:cNvSpPr>
          <p:nvPr>
            <p:ph type="title"/>
          </p:nvPr>
        </p:nvSpPr>
        <p:spPr/>
        <p:txBody>
          <a:bodyPr/>
          <a:lstStyle/>
          <a:p>
            <a:r>
              <a:rPr lang="en-US" dirty="0"/>
              <a:t>Waterfall or agile?</a:t>
            </a:r>
          </a:p>
        </p:txBody>
      </p:sp>
      <p:sp>
        <p:nvSpPr>
          <p:cNvPr id="3" name="Text Placeholder 2">
            <a:extLst>
              <a:ext uri="{FF2B5EF4-FFF2-40B4-BE49-F238E27FC236}">
                <a16:creationId xmlns:a16="http://schemas.microsoft.com/office/drawing/2014/main" id="{D21930BA-34CA-DEFF-C424-40E9B07D2065}"/>
              </a:ext>
            </a:extLst>
          </p:cNvPr>
          <p:cNvSpPr>
            <a:spLocks noGrp="1"/>
          </p:cNvSpPr>
          <p:nvPr>
            <p:ph type="body" idx="1"/>
          </p:nvPr>
        </p:nvSpPr>
        <p:spPr/>
        <p:txBody>
          <a:bodyPr/>
          <a:lstStyle/>
          <a:p>
            <a:r>
              <a:rPr lang="en-US" dirty="0"/>
              <a:t>waterfall</a:t>
            </a:r>
          </a:p>
        </p:txBody>
      </p:sp>
      <p:sp>
        <p:nvSpPr>
          <p:cNvPr id="4" name="Content Placeholder 3">
            <a:extLst>
              <a:ext uri="{FF2B5EF4-FFF2-40B4-BE49-F238E27FC236}">
                <a16:creationId xmlns:a16="http://schemas.microsoft.com/office/drawing/2014/main" id="{37D9220C-16EE-6492-2967-DDFCF7A52782}"/>
              </a:ext>
            </a:extLst>
          </p:cNvPr>
          <p:cNvSpPr>
            <a:spLocks noGrp="1"/>
          </p:cNvSpPr>
          <p:nvPr>
            <p:ph sz="half" idx="2"/>
          </p:nvPr>
        </p:nvSpPr>
        <p:spPr/>
        <p:txBody>
          <a:bodyPr/>
          <a:lstStyle/>
          <a:p>
            <a:r>
              <a:rPr lang="en-US" dirty="0"/>
              <a:t>Requirements:  Locked in at start.</a:t>
            </a:r>
          </a:p>
          <a:p>
            <a:r>
              <a:rPr lang="en-US" dirty="0"/>
              <a:t>Design:  Project designed at the start.</a:t>
            </a:r>
          </a:p>
          <a:p>
            <a:r>
              <a:rPr lang="en-US" dirty="0"/>
              <a:t>Develop:  Coding starts after design.</a:t>
            </a:r>
          </a:p>
          <a:p>
            <a:r>
              <a:rPr lang="en-US" dirty="0"/>
              <a:t>Test:  Entire system tested at end.</a:t>
            </a:r>
          </a:p>
          <a:p>
            <a:r>
              <a:rPr lang="en-US" dirty="0"/>
              <a:t>Deploy:  Entire product delivered once.</a:t>
            </a:r>
          </a:p>
        </p:txBody>
      </p:sp>
      <p:sp>
        <p:nvSpPr>
          <p:cNvPr id="5" name="Text Placeholder 4">
            <a:extLst>
              <a:ext uri="{FF2B5EF4-FFF2-40B4-BE49-F238E27FC236}">
                <a16:creationId xmlns:a16="http://schemas.microsoft.com/office/drawing/2014/main" id="{6492CC8E-A02E-7B07-81AC-65B6AB8CD136}"/>
              </a:ext>
            </a:extLst>
          </p:cNvPr>
          <p:cNvSpPr>
            <a:spLocks noGrp="1"/>
          </p:cNvSpPr>
          <p:nvPr>
            <p:ph type="body" sz="quarter" idx="3"/>
          </p:nvPr>
        </p:nvSpPr>
        <p:spPr/>
        <p:txBody>
          <a:bodyPr/>
          <a:lstStyle/>
          <a:p>
            <a:r>
              <a:rPr lang="en-US" dirty="0"/>
              <a:t>agile</a:t>
            </a:r>
          </a:p>
        </p:txBody>
      </p:sp>
      <p:sp>
        <p:nvSpPr>
          <p:cNvPr id="6" name="Content Placeholder 5">
            <a:extLst>
              <a:ext uri="{FF2B5EF4-FFF2-40B4-BE49-F238E27FC236}">
                <a16:creationId xmlns:a16="http://schemas.microsoft.com/office/drawing/2014/main" id="{141FFDAD-FE46-E262-4667-3BB4CEC2AFE8}"/>
              </a:ext>
            </a:extLst>
          </p:cNvPr>
          <p:cNvSpPr>
            <a:spLocks noGrp="1"/>
          </p:cNvSpPr>
          <p:nvPr>
            <p:ph sz="quarter" idx="4"/>
          </p:nvPr>
        </p:nvSpPr>
        <p:spPr/>
        <p:txBody>
          <a:bodyPr/>
          <a:lstStyle/>
          <a:p>
            <a:r>
              <a:rPr lang="en-US" dirty="0"/>
              <a:t>Requirements:  Adapt for each sprint.</a:t>
            </a:r>
          </a:p>
          <a:p>
            <a:r>
              <a:rPr lang="en-US" dirty="0"/>
              <a:t>Design:  Project designed as needed.</a:t>
            </a:r>
          </a:p>
          <a:p>
            <a:r>
              <a:rPr lang="en-US" dirty="0"/>
              <a:t>Develop:  Code done in deliverable bits.</a:t>
            </a:r>
          </a:p>
          <a:p>
            <a:r>
              <a:rPr lang="en-US" dirty="0"/>
              <a:t>Test:  System tested after each sprint.</a:t>
            </a:r>
          </a:p>
          <a:p>
            <a:r>
              <a:rPr lang="en-US" dirty="0"/>
              <a:t>Deploy:  Product delivered in iterations.</a:t>
            </a:r>
          </a:p>
        </p:txBody>
      </p:sp>
    </p:spTree>
    <p:extLst>
      <p:ext uri="{BB962C8B-B14F-4D97-AF65-F5344CB8AC3E}">
        <p14:creationId xmlns:p14="http://schemas.microsoft.com/office/powerpoint/2010/main" val="167802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9683" y="1240076"/>
            <a:ext cx="2727813" cy="4584527"/>
          </a:xfrm>
        </p:spPr>
        <p:txBody>
          <a:bodyPr>
            <a:normAutofit/>
          </a:bodyPr>
          <a:lstStyle/>
          <a:p>
            <a:r>
              <a:rPr lang="en-US">
                <a:solidFill>
                  <a:srgbClr val="FFFFFF"/>
                </a:solidFill>
              </a:rPr>
              <a:t>Works cited</a:t>
            </a:r>
          </a:p>
        </p:txBody>
      </p:sp>
      <p:sp>
        <p:nvSpPr>
          <p:cNvPr id="3" name="Content Placeholder 2"/>
          <p:cNvSpPr>
            <a:spLocks noGrp="1"/>
          </p:cNvSpPr>
          <p:nvPr>
            <p:ph type="body" idx="1"/>
          </p:nvPr>
        </p:nvSpPr>
        <p:spPr>
          <a:xfrm>
            <a:off x="4705594" y="1240077"/>
            <a:ext cx="6034827" cy="4916465"/>
          </a:xfrm>
        </p:spPr>
        <p:txBody>
          <a:bodyPr anchor="t">
            <a:normAutofit/>
          </a:bodyPr>
          <a:lstStyle/>
          <a:p>
            <a:r>
              <a:rPr lang="en-US" dirty="0"/>
              <a:t>Cobb, C. G. (2023). </a:t>
            </a:r>
            <a:r>
              <a:rPr lang="en-US" i="1" dirty="0"/>
              <a:t>The Project Manager’s Guide to Mastering Agile</a:t>
            </a:r>
            <a:r>
              <a:rPr lang="en-US" dirty="0"/>
              <a:t>. Wiley.</a:t>
            </a:r>
          </a:p>
          <a:p>
            <a:r>
              <a:rPr lang="en-US" dirty="0"/>
              <a:t>Atlassian. (2023). </a:t>
            </a:r>
            <a:r>
              <a:rPr lang="en-US" i="1" dirty="0"/>
              <a:t>Welcome to Jira Software. </a:t>
            </a:r>
            <a:r>
              <a:rPr lang="en-US" dirty="0"/>
              <a:t>Atlassian. </a:t>
            </a:r>
            <a:r>
              <a:rPr lang="en-US" dirty="0">
                <a:hlinkClick r:id="rId2"/>
              </a:rPr>
              <a:t>https://www.atlassian.com/software/jira/guides/getting-started/introduction#what-is-jira-software</a:t>
            </a:r>
            <a:endParaRPr lang="en-US" dirty="0"/>
          </a:p>
          <a:p>
            <a:r>
              <a:rPr lang="en-US" i="1" dirty="0"/>
              <a:t>Agile Requirements Change Management – The Agile Modeling (AM) Method. </a:t>
            </a:r>
            <a:r>
              <a:rPr lang="en-US" dirty="0"/>
              <a:t>(n.d.). </a:t>
            </a:r>
            <a:r>
              <a:rPr lang="en-US" dirty="0">
                <a:hlinkClick r:id="rId3"/>
              </a:rPr>
              <a:t>https://agilemodeling.com/essays/changemanagement.htm</a:t>
            </a:r>
            <a:endParaRPr lang="en-US" dirty="0"/>
          </a:p>
          <a:p>
            <a:r>
              <a:rPr lang="en-US" dirty="0" err="1"/>
              <a:t>tutorialspoint</a:t>
            </a:r>
            <a:r>
              <a:rPr lang="en-US" dirty="0"/>
              <a:t>. (2019). </a:t>
            </a:r>
            <a:r>
              <a:rPr lang="en-US" i="1" dirty="0"/>
              <a:t>SDLC Tutorial - </a:t>
            </a:r>
            <a:r>
              <a:rPr lang="en-US" i="1" dirty="0" err="1"/>
              <a:t>Tutorialspoint</a:t>
            </a:r>
            <a:r>
              <a:rPr lang="en-US" dirty="0"/>
              <a:t>. Tutorialspoint.com. </a:t>
            </a:r>
            <a:r>
              <a:rPr lang="en-US" dirty="0">
                <a:hlinkClick r:id="rId4"/>
              </a:rPr>
              <a:t>https://www.tutorialspoint.com/sdlc/index.htm</a:t>
            </a:r>
            <a:endParaRPr lang="en-US" dirty="0"/>
          </a:p>
          <a:p>
            <a:endParaRPr lang="en-US" dirty="0"/>
          </a:p>
          <a:p>
            <a:endParaRPr dirty="0"/>
          </a:p>
        </p:txBody>
      </p:sp>
    </p:spTree>
    <p:extLst>
      <p:ext uri="{BB962C8B-B14F-4D97-AF65-F5344CB8AC3E}">
        <p14:creationId xmlns:p14="http://schemas.microsoft.com/office/powerpoint/2010/main" val="266277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9683" y="1240076"/>
            <a:ext cx="2727813" cy="4584527"/>
          </a:xfrm>
        </p:spPr>
        <p:txBody>
          <a:bodyPr>
            <a:normAutofit/>
          </a:bodyPr>
          <a:lstStyle/>
          <a:p>
            <a:r>
              <a:rPr lang="en-US">
                <a:solidFill>
                  <a:srgbClr val="FFFFFF"/>
                </a:solidFill>
              </a:rPr>
              <a:t>Contents</a:t>
            </a:r>
          </a:p>
        </p:txBody>
      </p:sp>
      <p:sp>
        <p:nvSpPr>
          <p:cNvPr id="3" name="Content Placeholder 2"/>
          <p:cNvSpPr>
            <a:spLocks noGrp="1"/>
          </p:cNvSpPr>
          <p:nvPr>
            <p:ph type="body" idx="1"/>
          </p:nvPr>
        </p:nvSpPr>
        <p:spPr>
          <a:xfrm>
            <a:off x="4705594" y="1240077"/>
            <a:ext cx="6034827" cy="4916465"/>
          </a:xfrm>
        </p:spPr>
        <p:txBody>
          <a:bodyPr anchor="t">
            <a:normAutofit/>
          </a:bodyPr>
          <a:lstStyle/>
          <a:p>
            <a:r>
              <a:rPr lang="en-US" dirty="0"/>
              <a:t>Explaining Agile Roles</a:t>
            </a:r>
          </a:p>
          <a:p>
            <a:r>
              <a:rPr lang="en-US" dirty="0"/>
              <a:t>Explaining Agile Phases</a:t>
            </a:r>
          </a:p>
          <a:p>
            <a:r>
              <a:rPr lang="en-US" dirty="0"/>
              <a:t>Describing Waterfall Model</a:t>
            </a:r>
          </a:p>
          <a:p>
            <a:r>
              <a:rPr lang="en-US" dirty="0"/>
              <a:t>Waterfall VS Agile</a:t>
            </a:r>
          </a:p>
        </p:txBody>
      </p:sp>
    </p:spTree>
    <p:extLst>
      <p:ext uri="{BB962C8B-B14F-4D97-AF65-F5344CB8AC3E}">
        <p14:creationId xmlns:p14="http://schemas.microsoft.com/office/powerpoint/2010/main" val="158399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501695-D7FD-432D-AE9A-6A266331B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5B6D770-CDC7-4A13-AD18-72AC72FC86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9416" y="1847088"/>
            <a:ext cx="286482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3729C40-FDD2-3428-9EA9-C927339A94D2}"/>
              </a:ext>
            </a:extLst>
          </p:cNvPr>
          <p:cNvSpPr>
            <a:spLocks noGrp="1"/>
          </p:cNvSpPr>
          <p:nvPr>
            <p:ph type="title"/>
          </p:nvPr>
        </p:nvSpPr>
        <p:spPr>
          <a:xfrm>
            <a:off x="8669417" y="804520"/>
            <a:ext cx="2864819" cy="1049235"/>
          </a:xfrm>
        </p:spPr>
        <p:txBody>
          <a:bodyPr>
            <a:normAutofit/>
          </a:bodyPr>
          <a:lstStyle/>
          <a:p>
            <a:r>
              <a:rPr lang="en-US" dirty="0"/>
              <a:t>Meet the team</a:t>
            </a:r>
          </a:p>
        </p:txBody>
      </p:sp>
      <p:sp>
        <p:nvSpPr>
          <p:cNvPr id="20" name="Rectangle 19">
            <a:extLst>
              <a:ext uri="{FF2B5EF4-FFF2-40B4-BE49-F238E27FC236}">
                <a16:creationId xmlns:a16="http://schemas.microsoft.com/office/drawing/2014/main" id="{6CF09C69-F194-46EC-955F-428636BCB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2" name="Group 21">
            <a:extLst>
              <a:ext uri="{FF2B5EF4-FFF2-40B4-BE49-F238E27FC236}">
                <a16:creationId xmlns:a16="http://schemas.microsoft.com/office/drawing/2014/main" id="{DB9FB08E-2EF9-40D3-8108-A537D2413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23" name="Rectangle 22">
              <a:extLst>
                <a:ext uri="{FF2B5EF4-FFF2-40B4-BE49-F238E27FC236}">
                  <a16:creationId xmlns:a16="http://schemas.microsoft.com/office/drawing/2014/main" id="{9B20C890-1633-477A-9E9A-CDF73E9D0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B4D734-DD7E-44DF-B573-33D82BEA7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CEC07C7E-F170-4240-91B9-54A1151E3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497"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usiness woman hands together">
            <a:extLst>
              <a:ext uri="{FF2B5EF4-FFF2-40B4-BE49-F238E27FC236}">
                <a16:creationId xmlns:a16="http://schemas.microsoft.com/office/drawing/2014/main" id="{27387208-C8AC-BD50-AB80-D04543986161}"/>
              </a:ext>
            </a:extLst>
          </p:cNvPr>
          <p:cNvPicPr>
            <a:picLocks noChangeAspect="1"/>
          </p:cNvPicPr>
          <p:nvPr/>
        </p:nvPicPr>
        <p:blipFill>
          <a:blip r:embed="rId2"/>
          <a:stretch>
            <a:fillRect/>
          </a:stretch>
        </p:blipFill>
        <p:spPr>
          <a:xfrm>
            <a:off x="1623379" y="1124557"/>
            <a:ext cx="1253837" cy="3857960"/>
          </a:xfrm>
          <a:prstGeom prst="rect">
            <a:avLst/>
          </a:prstGeom>
        </p:spPr>
      </p:pic>
      <p:pic>
        <p:nvPicPr>
          <p:cNvPr id="9" name="Picture 8" descr="Business woman thumbs up">
            <a:extLst>
              <a:ext uri="{FF2B5EF4-FFF2-40B4-BE49-F238E27FC236}">
                <a16:creationId xmlns:a16="http://schemas.microsoft.com/office/drawing/2014/main" id="{1A219830-E1CA-C99F-556A-59CA783E3D69}"/>
              </a:ext>
            </a:extLst>
          </p:cNvPr>
          <p:cNvPicPr>
            <a:picLocks noChangeAspect="1"/>
          </p:cNvPicPr>
          <p:nvPr/>
        </p:nvPicPr>
        <p:blipFill>
          <a:blip r:embed="rId3"/>
          <a:stretch>
            <a:fillRect/>
          </a:stretch>
        </p:blipFill>
        <p:spPr>
          <a:xfrm>
            <a:off x="3743584" y="1122808"/>
            <a:ext cx="1302060" cy="3857960"/>
          </a:xfrm>
          <a:prstGeom prst="rect">
            <a:avLst/>
          </a:prstGeom>
        </p:spPr>
      </p:pic>
      <p:pic>
        <p:nvPicPr>
          <p:cNvPr id="5" name="Content Placeholder 4" descr="Young businessman hands in pocket">
            <a:extLst>
              <a:ext uri="{FF2B5EF4-FFF2-40B4-BE49-F238E27FC236}">
                <a16:creationId xmlns:a16="http://schemas.microsoft.com/office/drawing/2014/main" id="{48B759E6-68FC-3454-EB9C-B14D951186B0}"/>
              </a:ext>
            </a:extLst>
          </p:cNvPr>
          <p:cNvPicPr>
            <a:picLocks noChangeAspect="1"/>
          </p:cNvPicPr>
          <p:nvPr/>
        </p:nvPicPr>
        <p:blipFill>
          <a:blip r:embed="rId4"/>
          <a:stretch>
            <a:fillRect/>
          </a:stretch>
        </p:blipFill>
        <p:spPr>
          <a:xfrm>
            <a:off x="5884444" y="1122808"/>
            <a:ext cx="1321351" cy="3857960"/>
          </a:xfrm>
          <a:prstGeom prst="rect">
            <a:avLst/>
          </a:prstGeom>
        </p:spPr>
      </p:pic>
      <p:sp>
        <p:nvSpPr>
          <p:cNvPr id="13" name="Content Placeholder 12">
            <a:extLst>
              <a:ext uri="{FF2B5EF4-FFF2-40B4-BE49-F238E27FC236}">
                <a16:creationId xmlns:a16="http://schemas.microsoft.com/office/drawing/2014/main" id="{3F57FFE0-6A80-2B29-F349-82A69AB5702D}"/>
              </a:ext>
            </a:extLst>
          </p:cNvPr>
          <p:cNvSpPr>
            <a:spLocks noGrp="1"/>
          </p:cNvSpPr>
          <p:nvPr>
            <p:ph idx="1"/>
          </p:nvPr>
        </p:nvSpPr>
        <p:spPr>
          <a:xfrm>
            <a:off x="8669416" y="2015732"/>
            <a:ext cx="2864820" cy="3287567"/>
          </a:xfrm>
        </p:spPr>
        <p:txBody>
          <a:bodyPr>
            <a:normAutofit lnSpcReduction="10000"/>
          </a:bodyPr>
          <a:lstStyle/>
          <a:p>
            <a:r>
              <a:rPr lang="en-US" dirty="0"/>
              <a:t>Scrum relies on many members, for today's presentation we will introduce the three most common roles.</a:t>
            </a:r>
          </a:p>
          <a:p>
            <a:r>
              <a:rPr lang="en-US" dirty="0"/>
              <a:t>Product Owner</a:t>
            </a:r>
          </a:p>
          <a:p>
            <a:r>
              <a:rPr lang="en-US" dirty="0"/>
              <a:t>Scrum Master</a:t>
            </a:r>
          </a:p>
          <a:p>
            <a:r>
              <a:rPr lang="en-US" dirty="0"/>
              <a:t>Development Team</a:t>
            </a:r>
          </a:p>
        </p:txBody>
      </p:sp>
      <p:pic>
        <p:nvPicPr>
          <p:cNvPr id="28" name="Picture 27">
            <a:extLst>
              <a:ext uri="{FF2B5EF4-FFF2-40B4-BE49-F238E27FC236}">
                <a16:creationId xmlns:a16="http://schemas.microsoft.com/office/drawing/2014/main" id="{CA411B73-A3AF-4112-BD03-A802BE71E7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61302B36-F42E-49AB-A724-F90B87DF0A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F403146-DCB3-55A1-7DD0-9557DC9EF9B5}"/>
              </a:ext>
            </a:extLst>
          </p:cNvPr>
          <p:cNvSpPr>
            <a:spLocks noGrp="1"/>
          </p:cNvSpPr>
          <p:nvPr>
            <p:ph type="title"/>
          </p:nvPr>
        </p:nvSpPr>
        <p:spPr>
          <a:xfrm>
            <a:off x="6579648" y="804520"/>
            <a:ext cx="4158749" cy="1049235"/>
          </a:xfrm>
        </p:spPr>
        <p:txBody>
          <a:bodyPr>
            <a:normAutofit/>
          </a:bodyPr>
          <a:lstStyle/>
          <a:p>
            <a:r>
              <a:rPr lang="en-US" dirty="0"/>
              <a:t>Product Owner</a:t>
            </a:r>
          </a:p>
        </p:txBody>
      </p:sp>
      <p:sp>
        <p:nvSpPr>
          <p:cNvPr id="52" name="Rectangle 51">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Content Placeholder 8">
            <a:extLst>
              <a:ext uri="{FF2B5EF4-FFF2-40B4-BE49-F238E27FC236}">
                <a16:creationId xmlns:a16="http://schemas.microsoft.com/office/drawing/2014/main" id="{E2374E68-6D2A-7EA2-EF66-C7D54E8F9235}"/>
              </a:ext>
            </a:extLst>
          </p:cNvPr>
          <p:cNvSpPr>
            <a:spLocks noGrp="1"/>
          </p:cNvSpPr>
          <p:nvPr>
            <p:ph idx="1"/>
          </p:nvPr>
        </p:nvSpPr>
        <p:spPr>
          <a:xfrm>
            <a:off x="4025590" y="2015732"/>
            <a:ext cx="6712807" cy="3450613"/>
          </a:xfrm>
        </p:spPr>
        <p:txBody>
          <a:bodyPr>
            <a:normAutofit/>
          </a:bodyPr>
          <a:lstStyle/>
          <a:p>
            <a:r>
              <a:rPr lang="en-US" dirty="0"/>
              <a:t>The product owner is a manager of sorts as they are the “owner” of the software development.</a:t>
            </a:r>
          </a:p>
          <a:p>
            <a:r>
              <a:rPr lang="en-US" dirty="0"/>
              <a:t>They are responsible for managing the product backlog.</a:t>
            </a:r>
          </a:p>
          <a:p>
            <a:r>
              <a:rPr lang="en-US" dirty="0"/>
              <a:t>Business sponsor and decision maker for the project.</a:t>
            </a:r>
          </a:p>
          <a:p>
            <a:r>
              <a:rPr lang="en-US" dirty="0"/>
              <a:t>Important deciding factor for project direction and point of contact for the business.</a:t>
            </a:r>
          </a:p>
          <a:p>
            <a:r>
              <a:rPr lang="en-US" dirty="0"/>
              <a:t>Without a product owner the project would lack direction.</a:t>
            </a:r>
          </a:p>
          <a:p>
            <a:endParaRPr lang="en-US" dirty="0"/>
          </a:p>
          <a:p>
            <a:endParaRPr lang="en-US" dirty="0"/>
          </a:p>
        </p:txBody>
      </p:sp>
      <p:pic>
        <p:nvPicPr>
          <p:cNvPr id="54" name="Picture 53">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pic>
        <p:nvPicPr>
          <p:cNvPr id="5" name="Content Placeholder 4" descr="Business woman raising hand">
            <a:extLst>
              <a:ext uri="{FF2B5EF4-FFF2-40B4-BE49-F238E27FC236}">
                <a16:creationId xmlns:a16="http://schemas.microsoft.com/office/drawing/2014/main" id="{0B642936-8235-7F67-05F4-12C61F0E32FE}"/>
              </a:ext>
            </a:extLst>
          </p:cNvPr>
          <p:cNvPicPr>
            <a:picLocks noChangeAspect="1"/>
          </p:cNvPicPr>
          <p:nvPr/>
        </p:nvPicPr>
        <p:blipFill>
          <a:blip r:embed="rId3"/>
          <a:stretch>
            <a:fillRect/>
          </a:stretch>
        </p:blipFill>
        <p:spPr>
          <a:xfrm>
            <a:off x="1453603" y="1837193"/>
            <a:ext cx="2260469" cy="4660762"/>
          </a:xfrm>
          <a:prstGeom prst="rect">
            <a:avLst/>
          </a:prstGeom>
        </p:spPr>
      </p:pic>
      <p:cxnSp>
        <p:nvCxnSpPr>
          <p:cNvPr id="56" name="Straight Connector 55">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262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95FF4F7-D8A1-7A20-0DEB-2E6599072698}"/>
              </a:ext>
            </a:extLst>
          </p:cNvPr>
          <p:cNvSpPr>
            <a:spLocks noGrp="1"/>
          </p:cNvSpPr>
          <p:nvPr>
            <p:ph type="title"/>
          </p:nvPr>
        </p:nvSpPr>
        <p:spPr>
          <a:xfrm>
            <a:off x="1451580" y="804520"/>
            <a:ext cx="4176511" cy="1049235"/>
          </a:xfrm>
        </p:spPr>
        <p:txBody>
          <a:bodyPr>
            <a:normAutofit/>
          </a:bodyPr>
          <a:lstStyle/>
          <a:p>
            <a:r>
              <a:rPr lang="en-US" dirty="0"/>
              <a:t>Scrum Master</a:t>
            </a:r>
          </a:p>
        </p:txBody>
      </p:sp>
      <p:sp>
        <p:nvSpPr>
          <p:cNvPr id="22" name="Rectangle 21">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Content Placeholder 8">
            <a:extLst>
              <a:ext uri="{FF2B5EF4-FFF2-40B4-BE49-F238E27FC236}">
                <a16:creationId xmlns:a16="http://schemas.microsoft.com/office/drawing/2014/main" id="{3EB29A31-2C49-9531-B831-75217DEF8CFF}"/>
              </a:ext>
            </a:extLst>
          </p:cNvPr>
          <p:cNvSpPr>
            <a:spLocks noGrp="1"/>
          </p:cNvSpPr>
          <p:nvPr>
            <p:ph idx="1"/>
          </p:nvPr>
        </p:nvSpPr>
        <p:spPr>
          <a:xfrm>
            <a:off x="1455878" y="2008046"/>
            <a:ext cx="6773721" cy="3835192"/>
          </a:xfrm>
        </p:spPr>
        <p:txBody>
          <a:bodyPr>
            <a:normAutofit lnSpcReduction="10000"/>
          </a:bodyPr>
          <a:lstStyle/>
          <a:p>
            <a:r>
              <a:rPr lang="en-US" dirty="0"/>
              <a:t>Ensures Scrum is both understood and enacted.</a:t>
            </a:r>
          </a:p>
          <a:p>
            <a:r>
              <a:rPr lang="en-US" dirty="0"/>
              <a:t>Source of education to adhere to Scrum principles for both clients and the team.</a:t>
            </a:r>
          </a:p>
          <a:p>
            <a:r>
              <a:rPr lang="en-US" dirty="0"/>
              <a:t>Subject mater expert of all things Scrum.</a:t>
            </a:r>
          </a:p>
          <a:p>
            <a:r>
              <a:rPr lang="en-US" dirty="0"/>
              <a:t>A coach for the development team where they both educate and go to bat for them.</a:t>
            </a:r>
          </a:p>
          <a:p>
            <a:r>
              <a:rPr lang="en-US" dirty="0"/>
              <a:t>Servant leader whom without the team would lack reinforcement and may stray from Scrum leading to inefficiencies.</a:t>
            </a:r>
          </a:p>
        </p:txBody>
      </p:sp>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usiness woman pointing up">
            <a:extLst>
              <a:ext uri="{FF2B5EF4-FFF2-40B4-BE49-F238E27FC236}">
                <a16:creationId xmlns:a16="http://schemas.microsoft.com/office/drawing/2014/main" id="{B2751850-82DD-7F99-84BB-08ADAC427327}"/>
              </a:ext>
            </a:extLst>
          </p:cNvPr>
          <p:cNvPicPr>
            <a:picLocks noChangeAspect="1"/>
          </p:cNvPicPr>
          <p:nvPr/>
        </p:nvPicPr>
        <p:blipFill>
          <a:blip r:embed="rId3"/>
          <a:stretch>
            <a:fillRect/>
          </a:stretch>
        </p:blipFill>
        <p:spPr>
          <a:xfrm>
            <a:off x="8906012" y="1837193"/>
            <a:ext cx="2190558" cy="4660762"/>
          </a:xfrm>
          <a:prstGeom prst="rect">
            <a:avLst/>
          </a:prstGeom>
        </p:spPr>
      </p:pic>
    </p:spTree>
    <p:extLst>
      <p:ext uri="{BB962C8B-B14F-4D97-AF65-F5344CB8AC3E}">
        <p14:creationId xmlns:p14="http://schemas.microsoft.com/office/powerpoint/2010/main" val="106265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7F8CD28-597C-DBA0-DBC4-34BE37974F40}"/>
              </a:ext>
            </a:extLst>
          </p:cNvPr>
          <p:cNvSpPr>
            <a:spLocks noGrp="1"/>
          </p:cNvSpPr>
          <p:nvPr>
            <p:ph type="title"/>
          </p:nvPr>
        </p:nvSpPr>
        <p:spPr>
          <a:xfrm>
            <a:off x="1451580" y="804520"/>
            <a:ext cx="4176511" cy="1049235"/>
          </a:xfrm>
        </p:spPr>
        <p:txBody>
          <a:bodyPr>
            <a:normAutofit/>
          </a:bodyPr>
          <a:lstStyle/>
          <a:p>
            <a:r>
              <a:rPr lang="en-US" dirty="0"/>
              <a:t>Development Team</a:t>
            </a: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DDB615FB-947F-484D-2FC4-53F708F3DE8A}"/>
              </a:ext>
            </a:extLst>
          </p:cNvPr>
          <p:cNvSpPr>
            <a:spLocks noGrp="1"/>
          </p:cNvSpPr>
          <p:nvPr>
            <p:ph idx="1"/>
          </p:nvPr>
        </p:nvSpPr>
        <p:spPr>
          <a:xfrm>
            <a:off x="1451580" y="2015732"/>
            <a:ext cx="7547453" cy="3450613"/>
          </a:xfrm>
        </p:spPr>
        <p:txBody>
          <a:bodyPr>
            <a:normAutofit/>
          </a:bodyPr>
          <a:lstStyle/>
          <a:p>
            <a:r>
              <a:rPr lang="en-US" dirty="0"/>
              <a:t>Self-organizing, does not require direct management or direction on how to complete stories from the product backlog</a:t>
            </a:r>
          </a:p>
          <a:p>
            <a:r>
              <a:rPr lang="en-US" dirty="0"/>
              <a:t>Adaptable for changes that may come up and accountable as a team.</a:t>
            </a:r>
          </a:p>
          <a:p>
            <a:r>
              <a:rPr lang="en-US" dirty="0"/>
              <a:t>Team does not consist of any sub teams and is one large team.</a:t>
            </a:r>
          </a:p>
          <a:p>
            <a:r>
              <a:rPr lang="en-US" dirty="0"/>
              <a:t>Work is completed from the product backlog by who is assigned to it.</a:t>
            </a:r>
          </a:p>
          <a:p>
            <a:r>
              <a:rPr lang="en-US" dirty="0"/>
              <a:t>Without the team, Scrum lacks its core body for completing tasks.</a:t>
            </a:r>
          </a:p>
        </p:txBody>
      </p:sp>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pic>
        <p:nvPicPr>
          <p:cNvPr id="5" name="Content Placeholder 4" descr="Young businessman finger on chin">
            <a:extLst>
              <a:ext uri="{FF2B5EF4-FFF2-40B4-BE49-F238E27FC236}">
                <a16:creationId xmlns:a16="http://schemas.microsoft.com/office/drawing/2014/main" id="{8A58CC54-8333-94D0-937B-00F3DF17E107}"/>
              </a:ext>
            </a:extLst>
          </p:cNvPr>
          <p:cNvPicPr>
            <a:picLocks noChangeAspect="1"/>
          </p:cNvPicPr>
          <p:nvPr/>
        </p:nvPicPr>
        <p:blipFill>
          <a:blip r:embed="rId3"/>
          <a:stretch>
            <a:fillRect/>
          </a:stretch>
        </p:blipFill>
        <p:spPr>
          <a:xfrm>
            <a:off x="9509104" y="1837193"/>
            <a:ext cx="1141886" cy="4660762"/>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363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526B0-EF34-D248-517A-80ABFF9C17D8}"/>
              </a:ext>
            </a:extLst>
          </p:cNvPr>
          <p:cNvSpPr>
            <a:spLocks noGrp="1"/>
          </p:cNvSpPr>
          <p:nvPr>
            <p:ph type="title"/>
          </p:nvPr>
        </p:nvSpPr>
        <p:spPr>
          <a:xfrm>
            <a:off x="1557071" y="1584552"/>
            <a:ext cx="9099255" cy="2537251"/>
          </a:xfrm>
        </p:spPr>
        <p:txBody>
          <a:bodyPr vert="horz" lIns="91440" tIns="45720" rIns="91440" bIns="0" rtlCol="0" anchor="ctr">
            <a:normAutofit/>
          </a:bodyPr>
          <a:lstStyle/>
          <a:p>
            <a:pPr algn="ctr"/>
            <a:r>
              <a:rPr lang="en-US" sz="7200" dirty="0">
                <a:solidFill>
                  <a:srgbClr val="454545"/>
                </a:solidFill>
              </a:rPr>
              <a:t>Agile Phases</a:t>
            </a:r>
          </a:p>
        </p:txBody>
      </p:sp>
      <p:pic>
        <p:nvPicPr>
          <p:cNvPr id="26" name="Picture 25">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56245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DF14-D893-F7FF-A342-B9EA2000D0DF}"/>
              </a:ext>
            </a:extLst>
          </p:cNvPr>
          <p:cNvSpPr>
            <a:spLocks noGrp="1"/>
          </p:cNvSpPr>
          <p:nvPr>
            <p:ph type="title"/>
          </p:nvPr>
        </p:nvSpPr>
        <p:spPr/>
        <p:txBody>
          <a:bodyPr/>
          <a:lstStyle/>
          <a:p>
            <a:r>
              <a:rPr lang="en-US" dirty="0"/>
              <a:t>Step 1 - planning</a:t>
            </a:r>
          </a:p>
        </p:txBody>
      </p:sp>
      <p:sp>
        <p:nvSpPr>
          <p:cNvPr id="3" name="Text Placeholder 2">
            <a:extLst>
              <a:ext uri="{FF2B5EF4-FFF2-40B4-BE49-F238E27FC236}">
                <a16:creationId xmlns:a16="http://schemas.microsoft.com/office/drawing/2014/main" id="{8BCB40A9-7B24-998C-4619-FFB864F0DD33}"/>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2853AB89-35A5-260E-3627-EB3E04360E75}"/>
              </a:ext>
            </a:extLst>
          </p:cNvPr>
          <p:cNvSpPr>
            <a:spLocks noGrp="1"/>
          </p:cNvSpPr>
          <p:nvPr>
            <p:ph sz="half" idx="2"/>
          </p:nvPr>
        </p:nvSpPr>
        <p:spPr>
          <a:xfrm>
            <a:off x="1447191" y="2824269"/>
            <a:ext cx="4645152" cy="3229568"/>
          </a:xfrm>
        </p:spPr>
        <p:txBody>
          <a:bodyPr>
            <a:normAutofit/>
          </a:bodyPr>
          <a:lstStyle/>
          <a:p>
            <a:r>
              <a:rPr lang="en-US" dirty="0"/>
              <a:t>This is where the team defines the project’s goals and resources.  Agile has the benefit of having a much shorter planning period.  Only high-level objectives are set at this point or project scope, as Agile updates continuously as the project adapts.</a:t>
            </a:r>
          </a:p>
        </p:txBody>
      </p:sp>
      <p:sp>
        <p:nvSpPr>
          <p:cNvPr id="5" name="Text Placeholder 4">
            <a:extLst>
              <a:ext uri="{FF2B5EF4-FFF2-40B4-BE49-F238E27FC236}">
                <a16:creationId xmlns:a16="http://schemas.microsoft.com/office/drawing/2014/main" id="{28C45783-31A8-C0B5-1F7D-DA474B49593F}"/>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0C4F77C1-8AFF-9B73-1001-680B7715486A}"/>
              </a:ext>
            </a:extLst>
          </p:cNvPr>
          <p:cNvSpPr>
            <a:spLocks noGrp="1"/>
          </p:cNvSpPr>
          <p:nvPr>
            <p:ph sz="quarter" idx="4"/>
          </p:nvPr>
        </p:nvSpPr>
        <p:spPr/>
        <p:txBody>
          <a:bodyPr>
            <a:normAutofit/>
          </a:bodyPr>
          <a:lstStyle/>
          <a:p>
            <a:r>
              <a:rPr lang="en-US" dirty="0"/>
              <a:t>Without this step the team lack direction, while we don’t want to over plan at this point, a general outline is important when starting.</a:t>
            </a:r>
          </a:p>
          <a:p>
            <a:endParaRPr lang="en-US" dirty="0"/>
          </a:p>
        </p:txBody>
      </p:sp>
    </p:spTree>
    <p:extLst>
      <p:ext uri="{BB962C8B-B14F-4D97-AF65-F5344CB8AC3E}">
        <p14:creationId xmlns:p14="http://schemas.microsoft.com/office/powerpoint/2010/main" val="2825827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87ED-EA5E-B421-9301-4609DE229215}"/>
              </a:ext>
            </a:extLst>
          </p:cNvPr>
          <p:cNvSpPr>
            <a:spLocks noGrp="1"/>
          </p:cNvSpPr>
          <p:nvPr>
            <p:ph type="title"/>
          </p:nvPr>
        </p:nvSpPr>
        <p:spPr/>
        <p:txBody>
          <a:bodyPr/>
          <a:lstStyle/>
          <a:p>
            <a:r>
              <a:rPr lang="en-US" dirty="0"/>
              <a:t>Step 2 – requirements gathering</a:t>
            </a:r>
          </a:p>
        </p:txBody>
      </p:sp>
      <p:sp>
        <p:nvSpPr>
          <p:cNvPr id="3" name="Text Placeholder 2">
            <a:extLst>
              <a:ext uri="{FF2B5EF4-FFF2-40B4-BE49-F238E27FC236}">
                <a16:creationId xmlns:a16="http://schemas.microsoft.com/office/drawing/2014/main" id="{859DBA97-3888-D720-4270-1597F2287569}"/>
              </a:ext>
            </a:extLst>
          </p:cNvPr>
          <p:cNvSpPr>
            <a:spLocks noGrp="1"/>
          </p:cNvSpPr>
          <p:nvPr>
            <p:ph type="body" idx="1"/>
          </p:nvPr>
        </p:nvSpPr>
        <p:spPr/>
        <p:txBody>
          <a:bodyPr/>
          <a:lstStyle/>
          <a:p>
            <a:r>
              <a:rPr lang="en-US" dirty="0"/>
              <a:t>what</a:t>
            </a:r>
          </a:p>
        </p:txBody>
      </p:sp>
      <p:sp>
        <p:nvSpPr>
          <p:cNvPr id="4" name="Content Placeholder 3">
            <a:extLst>
              <a:ext uri="{FF2B5EF4-FFF2-40B4-BE49-F238E27FC236}">
                <a16:creationId xmlns:a16="http://schemas.microsoft.com/office/drawing/2014/main" id="{751DF2ED-013B-ACA1-63C9-CB3218DD8968}"/>
              </a:ext>
            </a:extLst>
          </p:cNvPr>
          <p:cNvSpPr>
            <a:spLocks noGrp="1"/>
          </p:cNvSpPr>
          <p:nvPr>
            <p:ph sz="half" idx="2"/>
          </p:nvPr>
        </p:nvSpPr>
        <p:spPr>
          <a:xfrm>
            <a:off x="1447191" y="2824269"/>
            <a:ext cx="4645152" cy="3082009"/>
          </a:xfrm>
        </p:spPr>
        <p:txBody>
          <a:bodyPr>
            <a:normAutofit/>
          </a:bodyPr>
          <a:lstStyle/>
          <a:p>
            <a:r>
              <a:rPr lang="en-US" dirty="0"/>
              <a:t>This is the point that requirements are gathered and separated into small bits called user stories.  Also referred to as the backlog refinement phase, this is where the product owner would alter the log with changed or updated user stories.  Upon repeat this is the phase that feedback is gathered.</a:t>
            </a:r>
          </a:p>
        </p:txBody>
      </p:sp>
      <p:sp>
        <p:nvSpPr>
          <p:cNvPr id="5" name="Text Placeholder 4">
            <a:extLst>
              <a:ext uri="{FF2B5EF4-FFF2-40B4-BE49-F238E27FC236}">
                <a16:creationId xmlns:a16="http://schemas.microsoft.com/office/drawing/2014/main" id="{A40D22B5-DE3D-AA99-B0E7-90F44637DD1F}"/>
              </a:ext>
            </a:extLst>
          </p:cNvPr>
          <p:cNvSpPr>
            <a:spLocks noGrp="1"/>
          </p:cNvSpPr>
          <p:nvPr>
            <p:ph type="body" sz="quarter" idx="3"/>
          </p:nvPr>
        </p:nvSpPr>
        <p:spPr/>
        <p:txBody>
          <a:bodyPr/>
          <a:lstStyle/>
          <a:p>
            <a:r>
              <a:rPr lang="en-US" dirty="0"/>
              <a:t>why</a:t>
            </a:r>
          </a:p>
        </p:txBody>
      </p:sp>
      <p:sp>
        <p:nvSpPr>
          <p:cNvPr id="6" name="Content Placeholder 5">
            <a:extLst>
              <a:ext uri="{FF2B5EF4-FFF2-40B4-BE49-F238E27FC236}">
                <a16:creationId xmlns:a16="http://schemas.microsoft.com/office/drawing/2014/main" id="{EF267B91-CC09-7793-B898-395980B528AE}"/>
              </a:ext>
            </a:extLst>
          </p:cNvPr>
          <p:cNvSpPr>
            <a:spLocks noGrp="1"/>
          </p:cNvSpPr>
          <p:nvPr>
            <p:ph sz="quarter" idx="4"/>
          </p:nvPr>
        </p:nvSpPr>
        <p:spPr/>
        <p:txBody>
          <a:bodyPr>
            <a:normAutofit/>
          </a:bodyPr>
          <a:lstStyle/>
          <a:p>
            <a:r>
              <a:rPr lang="en-US" dirty="0"/>
              <a:t>This stage is a major point that stands out vs waterfall methodologies.  Instead of planning every detail at the start, Agile accepts feedback or updated requirements to keep production both simple and productive.</a:t>
            </a:r>
          </a:p>
        </p:txBody>
      </p:sp>
    </p:spTree>
    <p:extLst>
      <p:ext uri="{BB962C8B-B14F-4D97-AF65-F5344CB8AC3E}">
        <p14:creationId xmlns:p14="http://schemas.microsoft.com/office/powerpoint/2010/main" val="39641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6D77801FA99A4AA0F1AD3666DB92CB" ma:contentTypeVersion="10" ma:contentTypeDescription="Create a new document." ma:contentTypeScope="" ma:versionID="d5acd6dd89ff9982753d29bbe808076a">
  <xsd:schema xmlns:xsd="http://www.w3.org/2001/XMLSchema" xmlns:xs="http://www.w3.org/2001/XMLSchema" xmlns:p="http://schemas.microsoft.com/office/2006/metadata/properties" xmlns:ns3="f9551ef6-5289-47da-81c5-93288e640313" targetNamespace="http://schemas.microsoft.com/office/2006/metadata/properties" ma:root="true" ma:fieldsID="aee03f25898d193e538082dc296a0100" ns3:_="">
    <xsd:import namespace="f9551ef6-5289-47da-81c5-93288e640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551ef6-5289-47da-81c5-93288e6403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CB2038-6F98-49D0-B83E-5A515BD1115C}">
  <ds:schemaRefs>
    <ds:schemaRef ds:uri="http://schemas.microsoft.com/sharepoint/v3/contenttype/forms"/>
  </ds:schemaRefs>
</ds:datastoreItem>
</file>

<file path=customXml/itemProps2.xml><?xml version="1.0" encoding="utf-8"?>
<ds:datastoreItem xmlns:ds="http://schemas.openxmlformats.org/officeDocument/2006/customXml" ds:itemID="{64710905-33F6-469E-91CE-A13D8FE72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551ef6-5289-47da-81c5-93288e6403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F9AA5F-986E-4802-B771-770F6FA8030B}">
  <ds:schemaRefs>
    <ds:schemaRef ds:uri="f9551ef6-5289-47da-81c5-93288e640313"/>
    <ds:schemaRef ds:uri="http://schemas.microsoft.com/office/2006/metadata/properties"/>
    <ds:schemaRef ds:uri="http://www.w3.org/XML/1998/namespace"/>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Web9068</Template>
  <TotalTime>187</TotalTime>
  <Words>1362</Words>
  <Application>Microsoft Office PowerPoint</Application>
  <PresentationFormat>Widescreen</PresentationFormat>
  <Paragraphs>99</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Gallery</vt:lpstr>
      <vt:lpstr>Agile Software Development</vt:lpstr>
      <vt:lpstr>Contents</vt:lpstr>
      <vt:lpstr>Meet the team</vt:lpstr>
      <vt:lpstr>Product Owner</vt:lpstr>
      <vt:lpstr>Scrum Master</vt:lpstr>
      <vt:lpstr>Development Team</vt:lpstr>
      <vt:lpstr>Agile Phases</vt:lpstr>
      <vt:lpstr>Step 1 - planning</vt:lpstr>
      <vt:lpstr>Step 2 – requirements gathering</vt:lpstr>
      <vt:lpstr>Step 3 – development or iteration</vt:lpstr>
      <vt:lpstr>Step 4 - testing</vt:lpstr>
      <vt:lpstr>Step 5 – deployment</vt:lpstr>
      <vt:lpstr>Step 6 – review or sprint retrospective</vt:lpstr>
      <vt:lpstr>Reflection</vt:lpstr>
      <vt:lpstr>Waterfall  and  Agile</vt:lpstr>
      <vt:lpstr>Waterfall</vt:lpstr>
      <vt:lpstr>Waterfall or agile?</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Davison, Eric</dc:creator>
  <cp:lastModifiedBy>Davison, Eric</cp:lastModifiedBy>
  <cp:revision>1</cp:revision>
  <dcterms:created xsi:type="dcterms:W3CDTF">2024-10-18T19:28:21Z</dcterms:created>
  <dcterms:modified xsi:type="dcterms:W3CDTF">2024-10-20T23:06:13Z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0x010100AD6D77801FA99A4AA0F1AD3666DB92CB</vt:lpwstr>
  </property>
</Properties>
</file>